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2" r:id="rId8"/>
    <p:sldId id="265" r:id="rId9"/>
    <p:sldId id="268" r:id="rId10"/>
    <p:sldId id="269" r:id="rId11"/>
    <p:sldId id="266" r:id="rId12"/>
    <p:sldId id="261" r:id="rId13"/>
    <p:sldId id="263" r:id="rId14"/>
    <p:sldId id="272" r:id="rId15"/>
    <p:sldId id="267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27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102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6138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8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482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132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2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4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81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22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76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44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59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96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71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77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ED0F3-BBC8-435C-9917-90BAE7A382C5}" type="datetimeFigureOut">
              <a:rPr lang="pt-BR" smtClean="0"/>
              <a:t>10/06/2025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845F1E-FDFF-4B58-A0A1-EC2060549E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226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AFCB94D-1EBD-4E4E-AD9D-64EE070EF909}"/>
              </a:ext>
            </a:extLst>
          </p:cNvPr>
          <p:cNvSpPr txBox="1"/>
          <p:nvPr/>
        </p:nvSpPr>
        <p:spPr>
          <a:xfrm>
            <a:off x="4112445" y="63546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z="1800" b="1" spc="-5" dirty="0">
                <a:solidFill>
                  <a:srgbClr val="1F1F22"/>
                </a:solidFill>
                <a:latin typeface="Times New Roman"/>
                <a:cs typeface="Times New Roman"/>
              </a:rPr>
              <a:t>C</a:t>
            </a:r>
            <a:r>
              <a:rPr lang="pt-BR" sz="1800" b="1" spc="-10" dirty="0">
                <a:solidFill>
                  <a:srgbClr val="1F1F22"/>
                </a:solidFill>
                <a:latin typeface="Times New Roman"/>
                <a:cs typeface="Times New Roman"/>
              </a:rPr>
              <a:t>U</a:t>
            </a:r>
            <a:r>
              <a:rPr lang="pt-BR" sz="1800" b="1" spc="-5" dirty="0">
                <a:solidFill>
                  <a:srgbClr val="1F1F22"/>
                </a:solidFill>
                <a:latin typeface="Times New Roman"/>
                <a:cs typeface="Times New Roman"/>
              </a:rPr>
              <a:t>RS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O</a:t>
            </a:r>
            <a:r>
              <a:rPr lang="pt-BR" sz="1800" b="1" spc="-110" dirty="0">
                <a:solidFill>
                  <a:srgbClr val="1F1F22"/>
                </a:solidFill>
                <a:latin typeface="Times New Roman"/>
                <a:cs typeface="Times New Roman"/>
              </a:rPr>
              <a:t> 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BÁSICO</a:t>
            </a:r>
            <a:r>
              <a:rPr lang="pt-BR" sz="1800" b="1" spc="-105" dirty="0">
                <a:solidFill>
                  <a:srgbClr val="1F1F22"/>
                </a:solidFill>
                <a:latin typeface="Times New Roman"/>
                <a:cs typeface="Times New Roman"/>
              </a:rPr>
              <a:t> </a:t>
            </a:r>
            <a:r>
              <a:rPr lang="pt-BR" sz="1800" b="1" spc="-10" dirty="0">
                <a:solidFill>
                  <a:srgbClr val="1F1F22"/>
                </a:solidFill>
                <a:latin typeface="Times New Roman"/>
                <a:cs typeface="Times New Roman"/>
              </a:rPr>
              <a:t>D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E</a:t>
            </a:r>
            <a:r>
              <a:rPr lang="pt-BR" sz="1800" b="1" spc="-114" dirty="0">
                <a:solidFill>
                  <a:srgbClr val="1F1F22"/>
                </a:solidFill>
                <a:latin typeface="Times New Roman"/>
                <a:cs typeface="Times New Roman"/>
              </a:rPr>
              <a:t> 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L</a:t>
            </a:r>
            <a:r>
              <a:rPr lang="pt-BR" sz="1800" b="1" spc="-15" dirty="0">
                <a:solidFill>
                  <a:srgbClr val="1F1F22"/>
                </a:solidFill>
                <a:latin typeface="Times New Roman"/>
                <a:cs typeface="Times New Roman"/>
              </a:rPr>
              <a:t>I</a:t>
            </a:r>
            <a:r>
              <a:rPr lang="pt-BR" sz="1800" b="1" spc="-40" dirty="0">
                <a:solidFill>
                  <a:srgbClr val="1F1F22"/>
                </a:solidFill>
                <a:latin typeface="Times New Roman"/>
                <a:cs typeface="Times New Roman"/>
              </a:rPr>
              <a:t>B</a:t>
            </a:r>
            <a:r>
              <a:rPr lang="pt-BR" sz="1800" b="1" spc="-5" dirty="0">
                <a:solidFill>
                  <a:srgbClr val="1F1F22"/>
                </a:solidFill>
                <a:latin typeface="Times New Roman"/>
                <a:cs typeface="Times New Roman"/>
              </a:rPr>
              <a:t>R</a:t>
            </a:r>
            <a:r>
              <a:rPr lang="pt-BR" sz="1800" b="1" spc="-25" dirty="0">
                <a:solidFill>
                  <a:srgbClr val="1F1F22"/>
                </a:solidFill>
                <a:latin typeface="Times New Roman"/>
                <a:cs typeface="Times New Roman"/>
              </a:rPr>
              <a:t>A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S</a:t>
            </a:r>
            <a:endParaRPr lang="pt-BR" sz="1800" dirty="0">
              <a:latin typeface="Times New Roman"/>
              <a:cs typeface="Times New Roman"/>
            </a:endParaRP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id="{22035D03-B1B5-A85A-7174-8B58E10C150C}"/>
              </a:ext>
            </a:extLst>
          </p:cNvPr>
          <p:cNvSpPr/>
          <p:nvPr/>
        </p:nvSpPr>
        <p:spPr>
          <a:xfrm>
            <a:off x="1020452" y="389818"/>
            <a:ext cx="554354" cy="860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AB5286-001A-2AA5-E23A-30CC7B942C16}"/>
              </a:ext>
            </a:extLst>
          </p:cNvPr>
          <p:cNvSpPr txBox="1"/>
          <p:nvPr/>
        </p:nvSpPr>
        <p:spPr>
          <a:xfrm>
            <a:off x="1838596" y="5248075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z="1800" b="1" spc="-90" dirty="0">
                <a:solidFill>
                  <a:srgbClr val="1F1F22"/>
                </a:solidFill>
                <a:latin typeface="Times New Roman"/>
                <a:cs typeface="Times New Roman"/>
              </a:rPr>
              <a:t>C</a:t>
            </a:r>
            <a:r>
              <a:rPr lang="pt-BR" sz="1800" b="1" spc="-85" dirty="0">
                <a:solidFill>
                  <a:srgbClr val="1F1F22"/>
                </a:solidFill>
                <a:latin typeface="Times New Roman"/>
                <a:cs typeface="Times New Roman"/>
              </a:rPr>
              <a:t>arg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a</a:t>
            </a:r>
            <a:r>
              <a:rPr lang="pt-BR" sz="1800" b="1" spc="-135" dirty="0">
                <a:solidFill>
                  <a:srgbClr val="1F1F22"/>
                </a:solidFill>
                <a:latin typeface="Times New Roman"/>
                <a:cs typeface="Times New Roman"/>
              </a:rPr>
              <a:t> </a:t>
            </a:r>
            <a:r>
              <a:rPr lang="pt-BR" sz="1800" b="1" spc="-75" dirty="0">
                <a:solidFill>
                  <a:srgbClr val="1F1F22"/>
                </a:solidFill>
                <a:latin typeface="Times New Roman"/>
                <a:cs typeface="Times New Roman"/>
              </a:rPr>
              <a:t>h</a:t>
            </a:r>
            <a:r>
              <a:rPr lang="pt-BR" sz="1800" b="1" spc="-85" dirty="0">
                <a:solidFill>
                  <a:srgbClr val="1F1F22"/>
                </a:solidFill>
                <a:latin typeface="Times New Roman"/>
                <a:cs typeface="Times New Roman"/>
              </a:rPr>
              <a:t>o</a:t>
            </a:r>
            <a:r>
              <a:rPr lang="pt-BR" sz="1800" b="1" spc="-100" dirty="0">
                <a:solidFill>
                  <a:srgbClr val="1F1F22"/>
                </a:solidFill>
                <a:latin typeface="Times New Roman"/>
                <a:cs typeface="Times New Roman"/>
              </a:rPr>
              <a:t>r</a:t>
            </a:r>
            <a:r>
              <a:rPr lang="pt-BR" sz="1800" b="1" spc="-85" dirty="0">
                <a:solidFill>
                  <a:srgbClr val="1F1F22"/>
                </a:solidFill>
                <a:latin typeface="Times New Roman"/>
                <a:cs typeface="Times New Roman"/>
              </a:rPr>
              <a:t>ár</a:t>
            </a:r>
            <a:r>
              <a:rPr lang="pt-BR" sz="1800" b="1" spc="-90" dirty="0">
                <a:solidFill>
                  <a:srgbClr val="1F1F22"/>
                </a:solidFill>
                <a:latin typeface="Times New Roman"/>
                <a:cs typeface="Times New Roman"/>
              </a:rPr>
              <a:t>i</a:t>
            </a:r>
            <a:r>
              <a:rPr lang="pt-BR" sz="1800" b="1" spc="-85" dirty="0">
                <a:solidFill>
                  <a:srgbClr val="1F1F22"/>
                </a:solidFill>
                <a:latin typeface="Times New Roman"/>
                <a:cs typeface="Times New Roman"/>
              </a:rPr>
              <a:t>a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:</a:t>
            </a:r>
            <a:r>
              <a:rPr lang="pt-BR" sz="1800" b="1" spc="-125" dirty="0">
                <a:solidFill>
                  <a:srgbClr val="1F1F22"/>
                </a:solidFill>
                <a:latin typeface="Times New Roman"/>
                <a:cs typeface="Times New Roman"/>
              </a:rPr>
              <a:t> </a:t>
            </a:r>
            <a:r>
              <a:rPr lang="pt-BR" sz="1800" b="1" spc="-85" dirty="0">
                <a:solidFill>
                  <a:srgbClr val="1F1F22"/>
                </a:solidFill>
                <a:latin typeface="Times New Roman"/>
                <a:cs typeface="Times New Roman"/>
              </a:rPr>
              <a:t>3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0</a:t>
            </a:r>
            <a:r>
              <a:rPr lang="pt-BR" sz="1800" b="1" spc="-120" dirty="0">
                <a:solidFill>
                  <a:srgbClr val="1F1F22"/>
                </a:solidFill>
                <a:latin typeface="Times New Roman"/>
                <a:cs typeface="Times New Roman"/>
              </a:rPr>
              <a:t> 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h</a:t>
            </a:r>
          </a:p>
          <a:p>
            <a:pPr marL="12700">
              <a:lnSpc>
                <a:spcPct val="100000"/>
              </a:lnSpc>
            </a:pPr>
            <a:r>
              <a:rPr lang="pt-BR" sz="1800" b="1" spc="-80" dirty="0">
                <a:solidFill>
                  <a:srgbClr val="1F1F22"/>
                </a:solidFill>
                <a:latin typeface="Times New Roman"/>
                <a:cs typeface="Times New Roman"/>
              </a:rPr>
              <a:t>Cri</a:t>
            </a:r>
            <a:r>
              <a:rPr lang="pt-BR" sz="1800" b="1" spc="-70" dirty="0">
                <a:solidFill>
                  <a:srgbClr val="1F1F22"/>
                </a:solidFill>
                <a:latin typeface="Times New Roman"/>
                <a:cs typeface="Times New Roman"/>
              </a:rPr>
              <a:t>t</a:t>
            </a:r>
            <a:r>
              <a:rPr lang="pt-BR" sz="1800" b="1" spc="-80" dirty="0">
                <a:solidFill>
                  <a:srgbClr val="1F1F22"/>
                </a:solidFill>
                <a:latin typeface="Times New Roman"/>
                <a:cs typeface="Times New Roman"/>
              </a:rPr>
              <a:t>éri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o</a:t>
            </a:r>
            <a:r>
              <a:rPr lang="pt-BR" sz="1800" b="1" spc="-130" dirty="0">
                <a:solidFill>
                  <a:srgbClr val="1F1F22"/>
                </a:solidFill>
                <a:latin typeface="Times New Roman"/>
                <a:cs typeface="Times New Roman"/>
              </a:rPr>
              <a:t> </a:t>
            </a:r>
            <a:r>
              <a:rPr lang="pt-BR" sz="1800" b="1" spc="-75" dirty="0">
                <a:solidFill>
                  <a:srgbClr val="1F1F22"/>
                </a:solidFill>
                <a:latin typeface="Times New Roman"/>
                <a:cs typeface="Times New Roman"/>
              </a:rPr>
              <a:t>d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e</a:t>
            </a:r>
            <a:r>
              <a:rPr lang="pt-BR" sz="1800" b="1" spc="-130" dirty="0">
                <a:solidFill>
                  <a:srgbClr val="1F1F22"/>
                </a:solidFill>
                <a:latin typeface="Times New Roman"/>
                <a:cs typeface="Times New Roman"/>
              </a:rPr>
              <a:t> </a:t>
            </a:r>
            <a:r>
              <a:rPr lang="pt-BR" sz="1800" b="1" spc="-60" dirty="0">
                <a:solidFill>
                  <a:srgbClr val="1F1F22"/>
                </a:solidFill>
                <a:latin typeface="Times New Roman"/>
                <a:cs typeface="Times New Roman"/>
              </a:rPr>
              <a:t>a</a:t>
            </a:r>
            <a:r>
              <a:rPr lang="pt-BR" sz="1800" b="1" spc="-75" dirty="0">
                <a:solidFill>
                  <a:srgbClr val="1F1F22"/>
                </a:solidFill>
                <a:latin typeface="Times New Roman"/>
                <a:cs typeface="Times New Roman"/>
              </a:rPr>
              <a:t>p</a:t>
            </a:r>
            <a:r>
              <a:rPr lang="pt-BR" sz="1800" b="1" spc="-85" dirty="0">
                <a:solidFill>
                  <a:srgbClr val="1F1F22"/>
                </a:solidFill>
                <a:latin typeface="Times New Roman"/>
                <a:cs typeface="Times New Roman"/>
              </a:rPr>
              <a:t>r</a:t>
            </a:r>
            <a:r>
              <a:rPr lang="pt-BR" sz="1800" b="1" spc="-60" dirty="0">
                <a:solidFill>
                  <a:srgbClr val="1F1F22"/>
                </a:solidFill>
                <a:latin typeface="Times New Roman"/>
                <a:cs typeface="Times New Roman"/>
              </a:rPr>
              <a:t>o</a:t>
            </a:r>
            <a:r>
              <a:rPr lang="pt-BR" sz="1800" b="1" spc="-75" dirty="0">
                <a:solidFill>
                  <a:srgbClr val="1F1F22"/>
                </a:solidFill>
                <a:latin typeface="Times New Roman"/>
                <a:cs typeface="Times New Roman"/>
              </a:rPr>
              <a:t>va</a:t>
            </a:r>
            <a:r>
              <a:rPr lang="pt-BR" sz="1800" b="1" spc="-85" dirty="0">
                <a:solidFill>
                  <a:srgbClr val="1F1F22"/>
                </a:solidFill>
                <a:latin typeface="Times New Roman"/>
                <a:cs typeface="Times New Roman"/>
              </a:rPr>
              <a:t>ç</a:t>
            </a:r>
            <a:r>
              <a:rPr lang="pt-BR" sz="1800" b="1" spc="-75" dirty="0">
                <a:solidFill>
                  <a:srgbClr val="1F1F22"/>
                </a:solidFill>
                <a:latin typeface="Times New Roman"/>
                <a:cs typeface="Times New Roman"/>
              </a:rPr>
              <a:t>ão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:</a:t>
            </a:r>
            <a:r>
              <a:rPr lang="pt-BR" sz="1800" b="1" spc="-130" dirty="0">
                <a:solidFill>
                  <a:srgbClr val="1F1F22"/>
                </a:solidFill>
                <a:latin typeface="Times New Roman"/>
                <a:cs typeface="Times New Roman"/>
              </a:rPr>
              <a:t> 60% de aproveitamento e </a:t>
            </a:r>
            <a:r>
              <a:rPr lang="pt-BR" sz="1800" b="1" spc="-75" dirty="0">
                <a:solidFill>
                  <a:srgbClr val="1F1F22"/>
                </a:solidFill>
                <a:latin typeface="Times New Roman"/>
                <a:cs typeface="Times New Roman"/>
              </a:rPr>
              <a:t>75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%</a:t>
            </a:r>
            <a:r>
              <a:rPr lang="pt-BR" sz="1800" b="1" spc="-120" dirty="0">
                <a:solidFill>
                  <a:srgbClr val="1F1F22"/>
                </a:solidFill>
                <a:latin typeface="Times New Roman"/>
                <a:cs typeface="Times New Roman"/>
              </a:rPr>
              <a:t> </a:t>
            </a:r>
            <a:r>
              <a:rPr lang="pt-BR" sz="1800" b="1" spc="-70" dirty="0">
                <a:solidFill>
                  <a:srgbClr val="1F1F22"/>
                </a:solidFill>
                <a:latin typeface="Times New Roman"/>
                <a:cs typeface="Times New Roman"/>
              </a:rPr>
              <a:t>f</a:t>
            </a:r>
            <a:r>
              <a:rPr lang="pt-BR" sz="1800" b="1" spc="-85" dirty="0">
                <a:solidFill>
                  <a:srgbClr val="1F1F22"/>
                </a:solidFill>
                <a:latin typeface="Times New Roman"/>
                <a:cs typeface="Times New Roman"/>
              </a:rPr>
              <a:t>re</a:t>
            </a:r>
            <a:r>
              <a:rPr lang="pt-BR" sz="1800" b="1" spc="-75" dirty="0">
                <a:solidFill>
                  <a:srgbClr val="1F1F22"/>
                </a:solidFill>
                <a:latin typeface="Times New Roman"/>
                <a:cs typeface="Times New Roman"/>
              </a:rPr>
              <a:t>qu</a:t>
            </a:r>
            <a:r>
              <a:rPr lang="pt-BR" sz="1800" b="1" spc="-85" dirty="0">
                <a:solidFill>
                  <a:srgbClr val="1F1F22"/>
                </a:solidFill>
                <a:latin typeface="Times New Roman"/>
                <a:cs typeface="Times New Roman"/>
              </a:rPr>
              <a:t>ê</a:t>
            </a:r>
            <a:r>
              <a:rPr lang="pt-BR" sz="1800" b="1" spc="-75" dirty="0">
                <a:solidFill>
                  <a:srgbClr val="1F1F22"/>
                </a:solidFill>
                <a:latin typeface="Times New Roman"/>
                <a:cs typeface="Times New Roman"/>
              </a:rPr>
              <a:t>n</a:t>
            </a:r>
            <a:r>
              <a:rPr lang="pt-BR" sz="1800" b="1" spc="-80" dirty="0">
                <a:solidFill>
                  <a:srgbClr val="1F1F22"/>
                </a:solidFill>
                <a:latin typeface="Times New Roman"/>
                <a:cs typeface="Times New Roman"/>
              </a:rPr>
              <a:t>ci</a:t>
            </a:r>
            <a:r>
              <a:rPr lang="pt-BR" sz="1800" b="1" dirty="0">
                <a:solidFill>
                  <a:srgbClr val="1F1F22"/>
                </a:solidFill>
                <a:latin typeface="Times New Roman"/>
                <a:cs typeface="Times New Roman"/>
              </a:rPr>
              <a:t>a</a:t>
            </a:r>
            <a:endParaRPr lang="pt-BR" sz="1800" dirty="0">
              <a:latin typeface="Times New Roman"/>
              <a:cs typeface="Times New Roman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50E738D-4FA7-8ED4-CAB4-6FC80E2B8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10" y="1421693"/>
            <a:ext cx="1757362" cy="23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balhando com Surdos: Libras: Família">
            <a:extLst>
              <a:ext uri="{FF2B5EF4-FFF2-40B4-BE49-F238E27FC236}">
                <a16:creationId xmlns:a16="http://schemas.microsoft.com/office/drawing/2014/main" id="{2195A0AA-F587-351E-564C-A7CD80868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82" y="907330"/>
            <a:ext cx="3176832" cy="238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tividades Escolares: FICHAS EM LIBRAS - FAMÍLIA. | Libra, Lingua de  sinais, Letras em libras">
            <a:extLst>
              <a:ext uri="{FF2B5EF4-FFF2-40B4-BE49-F238E27FC236}">
                <a16:creationId xmlns:a16="http://schemas.microsoft.com/office/drawing/2014/main" id="{F932E532-6944-4983-E9EA-EC01706EA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9" t="10103" r="10309" b="11546"/>
          <a:stretch>
            <a:fillRect/>
          </a:stretch>
        </p:blipFill>
        <p:spPr bwMode="auto">
          <a:xfrm>
            <a:off x="4935033" y="2450969"/>
            <a:ext cx="3587000" cy="2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47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C55FFB3-0425-3B20-4F9A-A0EEB5566133}"/>
              </a:ext>
            </a:extLst>
          </p:cNvPr>
          <p:cNvSpPr txBox="1"/>
          <p:nvPr/>
        </p:nvSpPr>
        <p:spPr>
          <a:xfrm>
            <a:off x="2566448" y="80567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SENTIMENTOS, ATITUDES E QUALIDADES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2ECA7F-B019-8370-A016-80756405CCC9}"/>
              </a:ext>
            </a:extLst>
          </p:cNvPr>
          <p:cNvSpPr txBox="1"/>
          <p:nvPr/>
        </p:nvSpPr>
        <p:spPr>
          <a:xfrm>
            <a:off x="3320596" y="2093325"/>
            <a:ext cx="31367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Olá como você é bonita!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B8F72E1-6CF6-7AD1-F5E7-6D1624F61849}"/>
              </a:ext>
            </a:extLst>
          </p:cNvPr>
          <p:cNvSpPr txBox="1"/>
          <p:nvPr/>
        </p:nvSpPr>
        <p:spPr>
          <a:xfrm>
            <a:off x="2566448" y="3488047"/>
            <a:ext cx="48901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Obrigada você também é muito bonito!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BF3BEAC-EEAC-5BF2-2D07-CB8D11480986}"/>
              </a:ext>
            </a:extLst>
          </p:cNvPr>
          <p:cNvSpPr txBox="1"/>
          <p:nvPr/>
        </p:nvSpPr>
        <p:spPr>
          <a:xfrm>
            <a:off x="2868106" y="5027911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Ele é feio, bonito ou mais ou menos?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3B5FA7B-2828-CE36-9CFF-24B7C1024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8" t="36494" r="69484" b="16712"/>
          <a:stretch/>
        </p:blipFill>
        <p:spPr>
          <a:xfrm>
            <a:off x="7771681" y="884727"/>
            <a:ext cx="1530219" cy="18301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1E20E34-4CD6-EC58-2EE3-2EB7EFC08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5" t="8291" r="1504" b="68744"/>
          <a:stretch/>
        </p:blipFill>
        <p:spPr bwMode="auto">
          <a:xfrm>
            <a:off x="539182" y="4502301"/>
            <a:ext cx="1927860" cy="17635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4195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B6F0907-EA5B-26F5-D35F-1201E52BF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3" r="70670" b="11670"/>
          <a:stretch/>
        </p:blipFill>
        <p:spPr>
          <a:xfrm>
            <a:off x="879125" y="570226"/>
            <a:ext cx="1590911" cy="184487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99BB98-25E4-5BD7-BD23-9FE83EB70526}"/>
              </a:ext>
            </a:extLst>
          </p:cNvPr>
          <p:cNvSpPr txBox="1"/>
          <p:nvPr/>
        </p:nvSpPr>
        <p:spPr>
          <a:xfrm>
            <a:off x="2849252" y="1276613"/>
            <a:ext cx="3721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+mj-lt"/>
              </a:rPr>
              <a:t>Ele é mau, tem coração ruim.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A8AFAD-8F51-C0F0-4B22-3400B6D08D66}"/>
              </a:ext>
            </a:extLst>
          </p:cNvPr>
          <p:cNvSpPr txBox="1"/>
          <p:nvPr/>
        </p:nvSpPr>
        <p:spPr>
          <a:xfrm>
            <a:off x="2971875" y="3429000"/>
            <a:ext cx="2014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+mj-lt"/>
                <a:cs typeface="Times New Roman" panose="02020603050405020304" pitchFamily="18" charset="0"/>
              </a:rPr>
              <a:t>Estou triste</a:t>
            </a:r>
            <a:r>
              <a:rPr lang="pt-BR" sz="1800" b="1" dirty="0">
                <a:latin typeface="+mj-lt"/>
                <a:cs typeface="Times New Roman" panose="02020603050405020304" pitchFamily="18" charset="0"/>
              </a:rPr>
              <a:t>!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73F3CC3-C821-0509-0081-C9289E8F4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46" t="13034" r="41262" b="12066"/>
          <a:stretch/>
        </p:blipFill>
        <p:spPr>
          <a:xfrm>
            <a:off x="1099796" y="2837206"/>
            <a:ext cx="1458008" cy="167364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906DE0D-B946-93C4-EC1E-F8EB8DED5E4F}"/>
              </a:ext>
            </a:extLst>
          </p:cNvPr>
          <p:cNvSpPr txBox="1"/>
          <p:nvPr/>
        </p:nvSpPr>
        <p:spPr>
          <a:xfrm>
            <a:off x="3179192" y="5381332"/>
            <a:ext cx="36175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+mj-lt"/>
              </a:rPr>
              <a:t>Hoje eu estou feliz, alegre! </a:t>
            </a:r>
            <a:endParaRPr lang="pt-BR" sz="2000" dirty="0"/>
          </a:p>
        </p:txBody>
      </p:sp>
      <p:pic>
        <p:nvPicPr>
          <p:cNvPr id="6146" name="Picture 2" descr="Mundo Surdo Literário: Atividades e Materiais em Libras e Literatura Surda  em Libras: Feliz Ano Novo em Libras">
            <a:extLst>
              <a:ext uri="{FF2B5EF4-FFF2-40B4-BE49-F238E27FC236}">
                <a16:creationId xmlns:a16="http://schemas.microsoft.com/office/drawing/2014/main" id="{72AF9129-769B-0424-F026-398B51228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325" r="56278" b="13161"/>
          <a:stretch>
            <a:fillRect/>
          </a:stretch>
        </p:blipFill>
        <p:spPr bwMode="auto">
          <a:xfrm>
            <a:off x="879125" y="4612588"/>
            <a:ext cx="2092750" cy="188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9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86AE01B3-4AB2-320B-73DD-E0362C5783EB}"/>
              </a:ext>
            </a:extLst>
          </p:cNvPr>
          <p:cNvSpPr txBox="1"/>
          <p:nvPr/>
        </p:nvSpPr>
        <p:spPr>
          <a:xfrm>
            <a:off x="2217277" y="959602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O trabalho escolar está correto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27E6889-2A50-AF20-DE98-A960EF30D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6" t="30310" r="66695" b="22585"/>
          <a:stretch/>
        </p:blipFill>
        <p:spPr>
          <a:xfrm>
            <a:off x="1539436" y="4653956"/>
            <a:ext cx="1549342" cy="17634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44EECC2-4A41-D30E-6516-49DDB5972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08" t="30310" r="12831" b="22585"/>
          <a:stretch/>
        </p:blipFill>
        <p:spPr>
          <a:xfrm>
            <a:off x="1436535" y="2441361"/>
            <a:ext cx="1561483" cy="176348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F30CC72-10AB-E3B7-0802-D65D531B5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05" t="29635" r="38693" b="22585"/>
          <a:stretch/>
        </p:blipFill>
        <p:spPr>
          <a:xfrm>
            <a:off x="1291262" y="217006"/>
            <a:ext cx="1852030" cy="188530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CD3FE3E-7BD2-E89E-C3A1-C6CDE38278E0}"/>
              </a:ext>
            </a:extLst>
          </p:cNvPr>
          <p:cNvSpPr txBox="1"/>
          <p:nvPr/>
        </p:nvSpPr>
        <p:spPr>
          <a:xfrm>
            <a:off x="2217277" y="3318866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As resposta da prova estão errada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C847F8-E034-41E9-696A-89256DA8D920}"/>
              </a:ext>
            </a:extLst>
          </p:cNvPr>
          <p:cNvSpPr txBox="1"/>
          <p:nvPr/>
        </p:nvSpPr>
        <p:spPr>
          <a:xfrm>
            <a:off x="1916000" y="5335644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O carro está muito sujo</a:t>
            </a:r>
          </a:p>
        </p:txBody>
      </p:sp>
    </p:spTree>
    <p:extLst>
      <p:ext uri="{BB962C8B-B14F-4D97-AF65-F5344CB8AC3E}">
        <p14:creationId xmlns:p14="http://schemas.microsoft.com/office/powerpoint/2010/main" val="649345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D22D207-8193-5888-BA79-97D55FDE1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91" t="30925" r="10383" b="29173"/>
          <a:stretch/>
        </p:blipFill>
        <p:spPr>
          <a:xfrm>
            <a:off x="2219849" y="612696"/>
            <a:ext cx="1538600" cy="1596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2C572C-7F7C-FCFF-4E2F-4D9E9FC0E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93" t="27263" r="53958" b="33565"/>
          <a:stretch/>
        </p:blipFill>
        <p:spPr>
          <a:xfrm>
            <a:off x="2284687" y="2364825"/>
            <a:ext cx="1408923" cy="17590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DA16856-8C6E-3424-25E1-D980F1CA4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24" t="20515" r="55344" b="39455"/>
          <a:stretch/>
        </p:blipFill>
        <p:spPr>
          <a:xfrm>
            <a:off x="2284686" y="4353707"/>
            <a:ext cx="1408923" cy="18198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F6346DA-9D1E-0A96-3EA7-CEE056F84798}"/>
              </a:ext>
            </a:extLst>
          </p:cNvPr>
          <p:cNvSpPr txBox="1"/>
          <p:nvPr/>
        </p:nvSpPr>
        <p:spPr>
          <a:xfrm>
            <a:off x="3966328" y="1411129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Estou cansada, trabalhei o dia todo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BB04926-4DFF-73F6-7212-D2EF6EE41B36}"/>
              </a:ext>
            </a:extLst>
          </p:cNvPr>
          <p:cNvSpPr txBox="1"/>
          <p:nvPr/>
        </p:nvSpPr>
        <p:spPr>
          <a:xfrm>
            <a:off x="3966328" y="3244334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É necessário ter paciência com os idosos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14C64B0-0DA9-61FB-69DF-E67C5CD82961}"/>
              </a:ext>
            </a:extLst>
          </p:cNvPr>
          <p:cNvSpPr txBox="1"/>
          <p:nvPr/>
        </p:nvSpPr>
        <p:spPr>
          <a:xfrm>
            <a:off x="3971041" y="5160331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Muito obrigado pela ajuda</a:t>
            </a:r>
          </a:p>
        </p:txBody>
      </p:sp>
    </p:spTree>
    <p:extLst>
      <p:ext uri="{BB962C8B-B14F-4D97-AF65-F5344CB8AC3E}">
        <p14:creationId xmlns:p14="http://schemas.microsoft.com/office/powerpoint/2010/main" val="1353654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F06D1E3-3B24-C223-B7D9-9049410F0A63}"/>
              </a:ext>
            </a:extLst>
          </p:cNvPr>
          <p:cNvSpPr txBox="1"/>
          <p:nvPr/>
        </p:nvSpPr>
        <p:spPr>
          <a:xfrm>
            <a:off x="2231796" y="1116232"/>
            <a:ext cx="5385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Meu computador está velho,</a:t>
            </a:r>
            <a:r>
              <a:rPr lang="pt-BR" b="1" dirty="0"/>
              <a:t> </a:t>
            </a:r>
            <a:r>
              <a:rPr lang="pt-BR" sz="1800" b="1" dirty="0"/>
              <a:t>eu preciso trocar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2DD924E-BAB9-B810-7F0E-14707062F7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18" t="29307" r="38582" b="19455"/>
          <a:stretch/>
        </p:blipFill>
        <p:spPr>
          <a:xfrm>
            <a:off x="500359" y="506453"/>
            <a:ext cx="1483568" cy="179650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CCEEBE-633D-DC52-9594-EF22B50DA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3" t="30639" r="66766" b="19456"/>
          <a:stretch/>
        </p:blipFill>
        <p:spPr>
          <a:xfrm>
            <a:off x="748228" y="2823464"/>
            <a:ext cx="1483568" cy="173157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48049D1-31AF-53BD-7D27-8C9431496B4A}"/>
              </a:ext>
            </a:extLst>
          </p:cNvPr>
          <p:cNvSpPr txBox="1"/>
          <p:nvPr/>
        </p:nvSpPr>
        <p:spPr>
          <a:xfrm>
            <a:off x="2410906" y="3689251"/>
            <a:ext cx="4942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A minha casa é nova, tem dois banheiros</a:t>
            </a:r>
          </a:p>
        </p:txBody>
      </p:sp>
    </p:spTree>
    <p:extLst>
      <p:ext uri="{BB962C8B-B14F-4D97-AF65-F5344CB8AC3E}">
        <p14:creationId xmlns:p14="http://schemas.microsoft.com/office/powerpoint/2010/main" val="2681841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77042F5-0A73-7791-15DE-65CF31921A39}"/>
              </a:ext>
            </a:extLst>
          </p:cNvPr>
          <p:cNvSpPr txBox="1"/>
          <p:nvPr/>
        </p:nvSpPr>
        <p:spPr>
          <a:xfrm>
            <a:off x="3289955" y="2130458"/>
            <a:ext cx="43765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latin typeface="LIBRAS2002" panose="00000400000000000000" pitchFamily="2" charset="0"/>
              </a:rPr>
              <a:t>obrigada</a:t>
            </a:r>
          </a:p>
        </p:txBody>
      </p:sp>
    </p:spTree>
    <p:extLst>
      <p:ext uri="{BB962C8B-B14F-4D97-AF65-F5344CB8AC3E}">
        <p14:creationId xmlns:p14="http://schemas.microsoft.com/office/powerpoint/2010/main" val="357318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B506DFD-54C5-AE16-E1DB-5EA3486960D8}"/>
              </a:ext>
            </a:extLst>
          </p:cNvPr>
          <p:cNvSpPr txBox="1"/>
          <p:nvPr/>
        </p:nvSpPr>
        <p:spPr>
          <a:xfrm>
            <a:off x="4329260" y="29610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z="1800" b="1" spc="-25" dirty="0">
                <a:latin typeface="Times New Roman"/>
                <a:cs typeface="Times New Roman"/>
              </a:rPr>
              <a:t>O</a:t>
            </a:r>
            <a:r>
              <a:rPr lang="pt-BR" sz="1800" b="1" spc="-35" dirty="0">
                <a:latin typeface="Times New Roman"/>
                <a:cs typeface="Times New Roman"/>
              </a:rPr>
              <a:t>bj</a:t>
            </a:r>
            <a:r>
              <a:rPr lang="pt-BR" sz="1800" b="1" spc="-40" dirty="0">
                <a:latin typeface="Times New Roman"/>
                <a:cs typeface="Times New Roman"/>
              </a:rPr>
              <a:t>e</a:t>
            </a:r>
            <a:r>
              <a:rPr lang="pt-BR" sz="1800" b="1" spc="-20" dirty="0">
                <a:latin typeface="Times New Roman"/>
                <a:cs typeface="Times New Roman"/>
              </a:rPr>
              <a:t>t</a:t>
            </a:r>
            <a:r>
              <a:rPr lang="pt-BR" sz="1800" b="1" spc="-30" dirty="0">
                <a:latin typeface="Times New Roman"/>
                <a:cs typeface="Times New Roman"/>
              </a:rPr>
              <a:t>iv</a:t>
            </a:r>
            <a:r>
              <a:rPr lang="pt-BR" sz="1800" b="1" dirty="0">
                <a:latin typeface="Times New Roman"/>
                <a:cs typeface="Times New Roman"/>
              </a:rPr>
              <a:t>o</a:t>
            </a:r>
            <a:r>
              <a:rPr lang="pt-BR" sz="1800" b="1" spc="-85" dirty="0">
                <a:latin typeface="Times New Roman"/>
                <a:cs typeface="Times New Roman"/>
              </a:rPr>
              <a:t> </a:t>
            </a:r>
            <a:r>
              <a:rPr lang="pt-BR" sz="1800" b="1" spc="-20" dirty="0">
                <a:latin typeface="Times New Roman"/>
                <a:cs typeface="Times New Roman"/>
              </a:rPr>
              <a:t>g</a:t>
            </a:r>
            <a:r>
              <a:rPr lang="pt-BR" sz="1800" b="1" spc="-30" dirty="0">
                <a:latin typeface="Times New Roman"/>
                <a:cs typeface="Times New Roman"/>
              </a:rPr>
              <a:t>er</a:t>
            </a:r>
            <a:r>
              <a:rPr lang="pt-BR" sz="1800" b="1" spc="-20" dirty="0">
                <a:latin typeface="Times New Roman"/>
                <a:cs typeface="Times New Roman"/>
              </a:rPr>
              <a:t>a</a:t>
            </a:r>
            <a:r>
              <a:rPr lang="pt-BR" sz="1800" b="1" dirty="0">
                <a:latin typeface="Times New Roman"/>
                <a:cs typeface="Times New Roman"/>
              </a:rPr>
              <a:t>l</a:t>
            </a:r>
            <a:endParaRPr lang="pt-BR" sz="1800" dirty="0"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C6C9F2-2525-A8BE-0B67-0CDF3947A882}"/>
              </a:ext>
            </a:extLst>
          </p:cNvPr>
          <p:cNvSpPr txBox="1"/>
          <p:nvPr/>
        </p:nvSpPr>
        <p:spPr>
          <a:xfrm>
            <a:off x="612743" y="1143772"/>
            <a:ext cx="10114960" cy="4865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9730" marR="156845" indent="-286385">
              <a:lnSpc>
                <a:spcPct val="149500"/>
              </a:lnSpc>
              <a:buFont typeface="Arial"/>
              <a:buChar char="•"/>
              <a:tabLst>
                <a:tab pos="380365" algn="l"/>
              </a:tabLst>
            </a:pPr>
            <a:r>
              <a:rPr lang="pt-BR" sz="2000" b="1" dirty="0"/>
              <a:t>T</a:t>
            </a:r>
            <a:r>
              <a:rPr lang="pt-BR" sz="2000" b="1" spc="-10" dirty="0"/>
              <a:t>r</a:t>
            </a:r>
            <a:r>
              <a:rPr lang="pt-BR" sz="2000" b="1" dirty="0"/>
              <a:t>azer</a:t>
            </a:r>
            <a:r>
              <a:rPr lang="pt-BR" sz="2000" b="1" spc="204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i</a:t>
            </a:r>
            <a:r>
              <a:rPr lang="pt-BR" sz="2000" b="1" spc="-20" dirty="0"/>
              <a:t>n</a:t>
            </a:r>
            <a:r>
              <a:rPr lang="pt-BR" sz="2000" b="1" dirty="0"/>
              <a:t>f</a:t>
            </a:r>
            <a:r>
              <a:rPr lang="pt-BR" sz="2000" b="1" spc="5" dirty="0"/>
              <a:t>o</a:t>
            </a:r>
            <a:r>
              <a:rPr lang="pt-BR" sz="2000" b="1" spc="-15" dirty="0"/>
              <a:t>r</a:t>
            </a:r>
            <a:r>
              <a:rPr lang="pt-BR" sz="2000" b="1" dirty="0"/>
              <a:t>mações</a:t>
            </a:r>
            <a:r>
              <a:rPr lang="pt-BR" sz="2000" b="1" spc="195" dirty="0">
                <a:latin typeface="Times New Roman"/>
                <a:cs typeface="Times New Roman"/>
              </a:rPr>
              <a:t> </a:t>
            </a:r>
            <a:r>
              <a:rPr lang="pt-BR" sz="2000" b="1" spc="5" dirty="0"/>
              <a:t>à</a:t>
            </a:r>
            <a:r>
              <a:rPr lang="pt-BR" sz="2000" b="1" dirty="0"/>
              <a:t>s</a:t>
            </a:r>
            <a:r>
              <a:rPr lang="pt-BR" sz="2000" b="1" spc="195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c</a:t>
            </a:r>
            <a:r>
              <a:rPr lang="pt-BR" sz="2000" b="1" spc="-10" dirty="0"/>
              <a:t>o</a:t>
            </a:r>
            <a:r>
              <a:rPr lang="pt-BR" sz="2000" b="1" dirty="0"/>
              <a:t>munid</a:t>
            </a:r>
            <a:r>
              <a:rPr lang="pt-BR" sz="2000" b="1" spc="-10" dirty="0"/>
              <a:t>a</a:t>
            </a:r>
            <a:r>
              <a:rPr lang="pt-BR" sz="2000" b="1" spc="-5" dirty="0"/>
              <a:t>de</a:t>
            </a:r>
            <a:r>
              <a:rPr lang="pt-BR" sz="2000" b="1" dirty="0"/>
              <a:t>s</a:t>
            </a:r>
            <a:r>
              <a:rPr lang="pt-BR" sz="2000" b="1" spc="195" dirty="0">
                <a:latin typeface="Times New Roman"/>
                <a:cs typeface="Times New Roman"/>
              </a:rPr>
              <a:t> </a:t>
            </a:r>
            <a:r>
              <a:rPr lang="pt-BR" sz="2000" b="1" spc="-5" dirty="0"/>
              <a:t>I</a:t>
            </a:r>
            <a:r>
              <a:rPr lang="pt-BR" sz="2000" b="1" spc="-15" dirty="0"/>
              <a:t>F</a:t>
            </a:r>
            <a:r>
              <a:rPr lang="pt-BR" sz="2000" b="1" dirty="0"/>
              <a:t>TM</a:t>
            </a:r>
            <a:r>
              <a:rPr lang="pt-BR" sz="2000" b="1" spc="210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e</a:t>
            </a:r>
            <a:r>
              <a:rPr lang="pt-BR" sz="2000" b="1" spc="190" dirty="0">
                <a:latin typeface="Times New Roman"/>
                <a:cs typeface="Times New Roman"/>
              </a:rPr>
              <a:t> </a:t>
            </a:r>
            <a:r>
              <a:rPr lang="pt-BR" sz="2000" b="1" spc="-15" dirty="0"/>
              <a:t>c</a:t>
            </a:r>
            <a:r>
              <a:rPr lang="pt-BR" sz="2000" b="1" dirty="0"/>
              <a:t>omu</a:t>
            </a:r>
            <a:r>
              <a:rPr lang="pt-BR" sz="2000" b="1" spc="-5" dirty="0"/>
              <a:t>n</a:t>
            </a:r>
            <a:r>
              <a:rPr lang="pt-BR" sz="2000" b="1" spc="-20" dirty="0"/>
              <a:t>i</a:t>
            </a:r>
            <a:r>
              <a:rPr lang="pt-BR" sz="2000" b="1" spc="-5" dirty="0"/>
              <a:t>d</a:t>
            </a:r>
            <a:r>
              <a:rPr lang="pt-BR" sz="2000" b="1" spc="5" dirty="0"/>
              <a:t>a</a:t>
            </a:r>
            <a:r>
              <a:rPr lang="pt-BR" sz="2000" b="1" spc="-5" dirty="0"/>
              <a:t>de</a:t>
            </a:r>
            <a:r>
              <a:rPr lang="pt-BR" sz="2000" b="1" dirty="0"/>
              <a:t>s</a:t>
            </a:r>
            <a:r>
              <a:rPr lang="pt-BR" sz="2000" b="1" spc="-15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exter</a:t>
            </a:r>
            <a:r>
              <a:rPr lang="pt-BR" sz="2000" b="1" spc="-15" dirty="0"/>
              <a:t>n</a:t>
            </a:r>
            <a:r>
              <a:rPr lang="pt-BR" sz="2000" b="1" dirty="0"/>
              <a:t>as</a:t>
            </a:r>
            <a:r>
              <a:rPr lang="pt-BR" sz="2000" b="1" spc="210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ac</a:t>
            </a:r>
            <a:r>
              <a:rPr lang="pt-BR" sz="2000" b="1" spc="-10" dirty="0"/>
              <a:t>e</a:t>
            </a:r>
            <a:r>
              <a:rPr lang="pt-BR" sz="2000" b="1" dirty="0"/>
              <a:t>rca</a:t>
            </a:r>
            <a:r>
              <a:rPr lang="pt-BR" sz="2000" b="1" spc="195" dirty="0">
                <a:latin typeface="Times New Roman"/>
                <a:cs typeface="Times New Roman"/>
              </a:rPr>
              <a:t> </a:t>
            </a:r>
            <a:r>
              <a:rPr lang="pt-BR" sz="2000" b="1" spc="-15" dirty="0"/>
              <a:t>d</a:t>
            </a:r>
            <a:r>
              <a:rPr lang="pt-BR" sz="2000" b="1" dirty="0"/>
              <a:t>os</a:t>
            </a:r>
            <a:r>
              <a:rPr lang="pt-BR" sz="2000" b="1" spc="200" dirty="0">
                <a:latin typeface="Times New Roman"/>
                <a:cs typeface="Times New Roman"/>
              </a:rPr>
              <a:t> </a:t>
            </a:r>
            <a:r>
              <a:rPr lang="pt-BR" sz="2000" b="1" spc="-15" dirty="0"/>
              <a:t>c</a:t>
            </a:r>
            <a:r>
              <a:rPr lang="pt-BR" sz="2000" b="1" dirty="0"/>
              <a:t>o</a:t>
            </a:r>
            <a:r>
              <a:rPr lang="pt-BR" sz="2000" b="1" spc="5" dirty="0"/>
              <a:t>n</a:t>
            </a:r>
            <a:r>
              <a:rPr lang="pt-BR" sz="2000" b="1" dirty="0"/>
              <a:t>te</a:t>
            </a:r>
            <a:r>
              <a:rPr lang="pt-BR" sz="2000" b="1" spc="-20" dirty="0"/>
              <a:t>x</a:t>
            </a:r>
            <a:r>
              <a:rPr lang="pt-BR" sz="2000" b="1" dirty="0"/>
              <a:t>t</a:t>
            </a:r>
            <a:r>
              <a:rPr lang="pt-BR" sz="2000" b="1" spc="5" dirty="0"/>
              <a:t>o</a:t>
            </a:r>
            <a:r>
              <a:rPr lang="pt-BR" sz="2000" b="1" dirty="0"/>
              <a:t>s</a:t>
            </a:r>
            <a:r>
              <a:rPr lang="pt-BR" sz="2000" b="1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que</a:t>
            </a:r>
            <a:r>
              <a:rPr lang="pt-BR" sz="2000" b="1" spc="204" dirty="0">
                <a:latin typeface="Times New Roman"/>
                <a:cs typeface="Times New Roman"/>
              </a:rPr>
              <a:t> </a:t>
            </a:r>
            <a:r>
              <a:rPr lang="pt-BR" sz="2000" b="1" spc="-15" dirty="0"/>
              <a:t>e</a:t>
            </a:r>
            <a:r>
              <a:rPr lang="pt-BR" sz="2000" b="1" spc="-5" dirty="0"/>
              <a:t>nvolve</a:t>
            </a:r>
            <a:r>
              <a:rPr lang="pt-BR" sz="2000" b="1" dirty="0"/>
              <a:t>m</a:t>
            </a:r>
            <a:r>
              <a:rPr lang="pt-BR" sz="2000" b="1" spc="195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as</a:t>
            </a:r>
            <a:r>
              <a:rPr lang="pt-BR" sz="2000" b="1" dirty="0">
                <a:latin typeface="Times New Roman"/>
                <a:cs typeface="Times New Roman"/>
              </a:rPr>
              <a:t> </a:t>
            </a:r>
            <a:r>
              <a:rPr lang="pt-BR" sz="2000" b="1" spc="-5" dirty="0"/>
              <a:t>pes</a:t>
            </a:r>
            <a:r>
              <a:rPr lang="pt-BR" sz="2000" b="1" spc="-15" dirty="0"/>
              <a:t>s</a:t>
            </a:r>
            <a:r>
              <a:rPr lang="pt-BR" sz="2000" b="1" dirty="0"/>
              <a:t>oas</a:t>
            </a:r>
            <a:r>
              <a:rPr lang="pt-BR" sz="2000" b="1" dirty="0">
                <a:latin typeface="Times New Roman"/>
                <a:cs typeface="Times New Roman"/>
              </a:rPr>
              <a:t> </a:t>
            </a:r>
            <a:r>
              <a:rPr lang="pt-BR" sz="2000" b="1" spc="-10" dirty="0"/>
              <a:t>s</a:t>
            </a:r>
            <a:r>
              <a:rPr lang="pt-BR" sz="2000" b="1" spc="-15" dirty="0"/>
              <a:t>u</a:t>
            </a:r>
            <a:r>
              <a:rPr lang="pt-BR" sz="2000" b="1" dirty="0"/>
              <a:t>rdas.</a:t>
            </a:r>
          </a:p>
          <a:p>
            <a:pPr marL="80645">
              <a:lnSpc>
                <a:spcPct val="100000"/>
              </a:lnSpc>
              <a:spcBef>
                <a:spcPts val="13"/>
              </a:spcBef>
              <a:buFont typeface="Arial"/>
              <a:buChar char="•"/>
            </a:pPr>
            <a:endParaRPr lang="pt-BR" sz="2000" b="1" dirty="0">
              <a:latin typeface="Times New Roman"/>
              <a:cs typeface="Times New Roman"/>
            </a:endParaRPr>
          </a:p>
          <a:p>
            <a:pPr marL="283845">
              <a:lnSpc>
                <a:spcPct val="100000"/>
              </a:lnSpc>
            </a:pPr>
            <a:r>
              <a:rPr lang="pt-BR" sz="2000" b="1" spc="-25" dirty="0"/>
              <a:t>Ob</a:t>
            </a:r>
            <a:r>
              <a:rPr lang="pt-BR" sz="2000" b="1" spc="-20" dirty="0"/>
              <a:t>j</a:t>
            </a:r>
            <a:r>
              <a:rPr lang="pt-BR" sz="2000" b="1" spc="-30" dirty="0"/>
              <a:t>e</a:t>
            </a:r>
            <a:r>
              <a:rPr lang="pt-BR" sz="2000" b="1" spc="-20" dirty="0"/>
              <a:t>t</a:t>
            </a:r>
            <a:r>
              <a:rPr lang="pt-BR" sz="2000" b="1" spc="-30" dirty="0"/>
              <a:t>i</a:t>
            </a:r>
            <a:r>
              <a:rPr lang="pt-BR" sz="2000" b="1" spc="-20" dirty="0"/>
              <a:t>vo</a:t>
            </a:r>
            <a:r>
              <a:rPr lang="pt-BR" sz="2000" b="1" dirty="0"/>
              <a:t>s</a:t>
            </a:r>
            <a:r>
              <a:rPr lang="pt-BR" sz="2000" b="1" spc="-80" dirty="0">
                <a:latin typeface="Times New Roman"/>
                <a:cs typeface="Times New Roman"/>
              </a:rPr>
              <a:t> </a:t>
            </a:r>
            <a:r>
              <a:rPr lang="pt-BR" sz="2000" b="1" spc="-15" dirty="0"/>
              <a:t>espec</a:t>
            </a:r>
            <a:r>
              <a:rPr lang="pt-BR" sz="2000" b="1" spc="-20" dirty="0"/>
              <a:t>í</a:t>
            </a:r>
            <a:r>
              <a:rPr lang="pt-BR" sz="2000" b="1" spc="-10" dirty="0"/>
              <a:t>f</a:t>
            </a:r>
            <a:r>
              <a:rPr lang="pt-BR" sz="2000" b="1" spc="-20" dirty="0"/>
              <a:t>i</a:t>
            </a:r>
            <a:r>
              <a:rPr lang="pt-BR" sz="2000" b="1" spc="-15" dirty="0"/>
              <a:t>c</a:t>
            </a:r>
            <a:r>
              <a:rPr lang="pt-BR" sz="2000" b="1" dirty="0"/>
              <a:t>os</a:t>
            </a:r>
          </a:p>
          <a:p>
            <a:pPr marL="80645">
              <a:lnSpc>
                <a:spcPct val="100000"/>
              </a:lnSpc>
              <a:spcBef>
                <a:spcPts val="42"/>
              </a:spcBef>
            </a:pPr>
            <a:endParaRPr lang="pt-BR" sz="2000" b="1" dirty="0"/>
          </a:p>
          <a:p>
            <a:pPr marL="379730" marR="5080" indent="-286385">
              <a:lnSpc>
                <a:spcPct val="107000"/>
              </a:lnSpc>
              <a:buFont typeface="Arial"/>
              <a:buChar char="•"/>
              <a:tabLst>
                <a:tab pos="380365" algn="l"/>
                <a:tab pos="1490980" algn="l"/>
                <a:tab pos="3009265" algn="l"/>
                <a:tab pos="4542155" algn="l"/>
                <a:tab pos="4976495" algn="l"/>
                <a:tab pos="6086475" algn="l"/>
                <a:tab pos="7206615" algn="l"/>
                <a:tab pos="7650480" algn="l"/>
                <a:tab pos="8727440" algn="l"/>
                <a:tab pos="9180195" algn="l"/>
                <a:tab pos="9966960" algn="l"/>
              </a:tabLst>
            </a:pPr>
            <a:r>
              <a:rPr lang="pt-BR" sz="2000" b="1" spc="-15" dirty="0"/>
              <a:t>O</a:t>
            </a:r>
            <a:r>
              <a:rPr lang="pt-BR" sz="2000" b="1" spc="-10" dirty="0"/>
              <a:t>f</a:t>
            </a:r>
            <a:r>
              <a:rPr lang="pt-BR" sz="2000" b="1" spc="-15" dirty="0"/>
              <a:t>erece</a:t>
            </a:r>
            <a:r>
              <a:rPr lang="pt-BR" sz="2000" b="1" dirty="0"/>
              <a:t>r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20" dirty="0"/>
              <a:t>i</a:t>
            </a:r>
            <a:r>
              <a:rPr lang="pt-BR" sz="2000" b="1" spc="-15" dirty="0"/>
              <a:t>n</a:t>
            </a:r>
            <a:r>
              <a:rPr lang="pt-BR" sz="2000" b="1" spc="-10" dirty="0"/>
              <a:t>f</a:t>
            </a:r>
            <a:r>
              <a:rPr lang="pt-BR" sz="2000" b="1" dirty="0"/>
              <a:t>o</a:t>
            </a:r>
            <a:r>
              <a:rPr lang="pt-BR" sz="2000" b="1" spc="-20" dirty="0"/>
              <a:t>r</a:t>
            </a:r>
            <a:r>
              <a:rPr lang="pt-BR" sz="2000" b="1" spc="-15" dirty="0"/>
              <a:t>m</a:t>
            </a:r>
            <a:r>
              <a:rPr lang="pt-BR" sz="2000" b="1" dirty="0"/>
              <a:t>a</a:t>
            </a:r>
            <a:r>
              <a:rPr lang="pt-BR" sz="2000" b="1" spc="-20" dirty="0"/>
              <a:t>ç</a:t>
            </a:r>
            <a:r>
              <a:rPr lang="pt-BR" sz="2000" b="1" dirty="0"/>
              <a:t>õ</a:t>
            </a:r>
            <a:r>
              <a:rPr lang="pt-BR" sz="2000" b="1" spc="-20" dirty="0"/>
              <a:t>e</a:t>
            </a:r>
            <a:r>
              <a:rPr lang="pt-BR" sz="2000" b="1" dirty="0"/>
              <a:t>s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15" dirty="0"/>
              <a:t>re</a:t>
            </a:r>
            <a:r>
              <a:rPr lang="pt-BR" sz="2000" b="1" spc="-20" dirty="0"/>
              <a:t>l</a:t>
            </a:r>
            <a:r>
              <a:rPr lang="pt-BR" sz="2000" b="1" dirty="0"/>
              <a:t>a</a:t>
            </a:r>
            <a:r>
              <a:rPr lang="pt-BR" sz="2000" b="1" spc="-20" dirty="0"/>
              <a:t>ci</a:t>
            </a:r>
            <a:r>
              <a:rPr lang="pt-BR" sz="2000" b="1" dirty="0"/>
              <a:t>o</a:t>
            </a:r>
            <a:r>
              <a:rPr lang="pt-BR" sz="2000" b="1" spc="-20" dirty="0"/>
              <a:t>n</a:t>
            </a:r>
            <a:r>
              <a:rPr lang="pt-BR" sz="2000" b="1" dirty="0"/>
              <a:t>a</a:t>
            </a:r>
            <a:r>
              <a:rPr lang="pt-BR" sz="2000" b="1" spc="-20" dirty="0"/>
              <a:t>d</a:t>
            </a:r>
            <a:r>
              <a:rPr lang="pt-BR" sz="2000" b="1" dirty="0"/>
              <a:t>as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30" dirty="0"/>
              <a:t>a</a:t>
            </a:r>
            <a:r>
              <a:rPr lang="pt-BR" sz="2000" b="1" dirty="0"/>
              <a:t>o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15" dirty="0"/>
              <a:t>c</a:t>
            </a:r>
            <a:r>
              <a:rPr lang="pt-BR" sz="2000" b="1" dirty="0"/>
              <a:t>o</a:t>
            </a:r>
            <a:r>
              <a:rPr lang="pt-BR" sz="2000" b="1" spc="-20" dirty="0"/>
              <a:t>n</a:t>
            </a:r>
            <a:r>
              <a:rPr lang="pt-BR" sz="2000" b="1" spc="-10" dirty="0"/>
              <a:t>t</a:t>
            </a:r>
            <a:r>
              <a:rPr lang="pt-BR" sz="2000" b="1" spc="-15" dirty="0"/>
              <a:t>e</a:t>
            </a:r>
            <a:r>
              <a:rPr lang="pt-BR" sz="2000" b="1" spc="-20" dirty="0"/>
              <a:t>x</a:t>
            </a:r>
            <a:r>
              <a:rPr lang="pt-BR" sz="2000" b="1" spc="-10" dirty="0"/>
              <a:t>t</a:t>
            </a:r>
            <a:r>
              <a:rPr lang="pt-BR" sz="2000" b="1" dirty="0"/>
              <a:t>o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15" dirty="0"/>
              <a:t>h</a:t>
            </a:r>
            <a:r>
              <a:rPr lang="pt-BR" sz="2000" b="1" spc="-20" dirty="0"/>
              <a:t>i</a:t>
            </a:r>
            <a:r>
              <a:rPr lang="pt-BR" sz="2000" b="1" spc="-15" dirty="0"/>
              <a:t>s</a:t>
            </a:r>
            <a:r>
              <a:rPr lang="pt-BR" sz="2000" b="1" spc="-10" dirty="0"/>
              <a:t>t</a:t>
            </a:r>
            <a:r>
              <a:rPr lang="pt-BR" sz="2000" b="1" dirty="0"/>
              <a:t>ó</a:t>
            </a:r>
            <a:r>
              <a:rPr lang="pt-BR" sz="2000" b="1" spc="-20" dirty="0"/>
              <a:t>ri</a:t>
            </a:r>
            <a:r>
              <a:rPr lang="pt-BR" sz="2000" b="1" spc="-15" dirty="0"/>
              <a:t>c</a:t>
            </a:r>
            <a:r>
              <a:rPr lang="pt-BR" sz="2000" b="1" dirty="0"/>
              <a:t>o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35" dirty="0"/>
              <a:t>n</a:t>
            </a:r>
            <a:r>
              <a:rPr lang="pt-BR" sz="2000" b="1" dirty="0"/>
              <a:t>a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20" dirty="0"/>
              <a:t>i</a:t>
            </a:r>
            <a:r>
              <a:rPr lang="pt-BR" sz="2000" b="1" spc="-15" dirty="0"/>
              <a:t>nserç</a:t>
            </a:r>
            <a:r>
              <a:rPr lang="pt-BR" sz="2000" b="1" dirty="0"/>
              <a:t>ão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35" dirty="0"/>
              <a:t>d</a:t>
            </a:r>
            <a:r>
              <a:rPr lang="pt-BR" sz="2000" b="1" dirty="0"/>
              <a:t>o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15" dirty="0"/>
              <a:t>surd</a:t>
            </a:r>
            <a:r>
              <a:rPr lang="pt-BR" sz="2000" b="1" dirty="0"/>
              <a:t>o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25" dirty="0"/>
              <a:t>n</a:t>
            </a:r>
            <a:r>
              <a:rPr lang="pt-BR" sz="2000" b="1" spc="-20" dirty="0"/>
              <a:t>a</a:t>
            </a:r>
            <a:r>
              <a:rPr lang="pt-BR" sz="2000" b="1" dirty="0"/>
              <a:t>s</a:t>
            </a:r>
            <a:r>
              <a:rPr lang="pt-BR" sz="2000" b="1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instituiçõ</a:t>
            </a:r>
            <a:r>
              <a:rPr lang="pt-BR" sz="2000" b="1" spc="-15" dirty="0"/>
              <a:t>e</a:t>
            </a:r>
            <a:r>
              <a:rPr lang="pt-BR" sz="2000" b="1" dirty="0"/>
              <a:t>s</a:t>
            </a:r>
            <a:r>
              <a:rPr lang="pt-BR" sz="2000" b="1" dirty="0">
                <a:latin typeface="Times New Roman"/>
                <a:cs typeface="Times New Roman"/>
              </a:rPr>
              <a:t> </a:t>
            </a:r>
            <a:r>
              <a:rPr lang="pt-BR" sz="2000" b="1" spc="-5" dirty="0"/>
              <a:t>d</a:t>
            </a:r>
            <a:r>
              <a:rPr lang="pt-BR" sz="2000" b="1" dirty="0"/>
              <a:t>e</a:t>
            </a:r>
            <a:r>
              <a:rPr lang="pt-BR" sz="2000" b="1" spc="-10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ensino;</a:t>
            </a:r>
          </a:p>
          <a:p>
            <a:pPr marL="379730" marR="5080" indent="-286385">
              <a:lnSpc>
                <a:spcPct val="107000"/>
              </a:lnSpc>
              <a:buFont typeface="Arial"/>
              <a:buChar char="•"/>
              <a:tabLst>
                <a:tab pos="380365" algn="l"/>
                <a:tab pos="1490980" algn="l"/>
                <a:tab pos="3009265" algn="l"/>
                <a:tab pos="4542155" algn="l"/>
                <a:tab pos="4976495" algn="l"/>
                <a:tab pos="6086475" algn="l"/>
                <a:tab pos="7206615" algn="l"/>
                <a:tab pos="7650480" algn="l"/>
                <a:tab pos="8727440" algn="l"/>
                <a:tab pos="9180195" algn="l"/>
                <a:tab pos="9966960" algn="l"/>
              </a:tabLst>
            </a:pPr>
            <a:endParaRPr lang="pt-BR" sz="2000" b="1" dirty="0"/>
          </a:p>
          <a:p>
            <a:pPr marL="379730" marR="88900" indent="-286385">
              <a:lnSpc>
                <a:spcPct val="107100"/>
              </a:lnSpc>
              <a:spcBef>
                <a:spcPts val="775"/>
              </a:spcBef>
              <a:buFont typeface="Arial"/>
              <a:buChar char="•"/>
              <a:tabLst>
                <a:tab pos="380365" algn="l"/>
                <a:tab pos="1469390" algn="l"/>
                <a:tab pos="1953895" algn="l"/>
                <a:tab pos="3510279" algn="l"/>
                <a:tab pos="3910965" algn="l"/>
                <a:tab pos="4634865" algn="l"/>
                <a:tab pos="6232525" algn="l"/>
                <a:tab pos="6872605" algn="l"/>
                <a:tab pos="8611870" algn="l"/>
                <a:tab pos="9985375" algn="l"/>
              </a:tabLst>
            </a:pPr>
            <a:r>
              <a:rPr lang="pt-BR" sz="2000" b="1" dirty="0"/>
              <a:t>Oferecer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dirty="0"/>
              <a:t>aos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5" dirty="0"/>
              <a:t>p</a:t>
            </a:r>
            <a:r>
              <a:rPr lang="pt-BR" sz="2000" b="1" spc="5" dirty="0"/>
              <a:t>a</a:t>
            </a:r>
            <a:r>
              <a:rPr lang="pt-BR" sz="2000" b="1" spc="-15" dirty="0"/>
              <a:t>r</a:t>
            </a:r>
            <a:r>
              <a:rPr lang="pt-BR" sz="2000" b="1" dirty="0"/>
              <a:t>tic</a:t>
            </a:r>
            <a:r>
              <a:rPr lang="pt-BR" sz="2000" b="1" spc="-10" dirty="0"/>
              <a:t>i</a:t>
            </a:r>
            <a:r>
              <a:rPr lang="pt-BR" sz="2000" b="1" spc="-5" dirty="0"/>
              <a:t>p</a:t>
            </a:r>
            <a:r>
              <a:rPr lang="pt-BR" sz="2000" b="1" spc="5" dirty="0"/>
              <a:t>a</a:t>
            </a:r>
            <a:r>
              <a:rPr lang="pt-BR" sz="2000" b="1" spc="-15" dirty="0"/>
              <a:t>n</a:t>
            </a:r>
            <a:r>
              <a:rPr lang="pt-BR" sz="2000" b="1" dirty="0"/>
              <a:t>tes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15" dirty="0"/>
              <a:t>d</a:t>
            </a:r>
            <a:r>
              <a:rPr lang="pt-BR" sz="2000" b="1" dirty="0"/>
              <a:t>o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dirty="0"/>
              <a:t>cur</a:t>
            </a:r>
            <a:r>
              <a:rPr lang="pt-BR" sz="2000" b="1" spc="-15" dirty="0"/>
              <a:t>s</a:t>
            </a:r>
            <a:r>
              <a:rPr lang="pt-BR" sz="2000" b="1" dirty="0"/>
              <a:t>o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dirty="0"/>
              <a:t>o</a:t>
            </a:r>
            <a:r>
              <a:rPr lang="pt-BR" sz="2000" b="1" spc="-20" dirty="0"/>
              <a:t>p</a:t>
            </a:r>
            <a:r>
              <a:rPr lang="pt-BR" sz="2000" b="1" dirty="0"/>
              <a:t>or</a:t>
            </a:r>
            <a:r>
              <a:rPr lang="pt-BR" sz="2000" b="1" spc="5" dirty="0"/>
              <a:t>t</a:t>
            </a:r>
            <a:r>
              <a:rPr lang="pt-BR" sz="2000" b="1" spc="-15" dirty="0"/>
              <a:t>u</a:t>
            </a:r>
            <a:r>
              <a:rPr lang="pt-BR" sz="2000" b="1" spc="-5" dirty="0"/>
              <a:t>nid</a:t>
            </a:r>
            <a:r>
              <a:rPr lang="pt-BR" sz="2000" b="1" spc="-10" dirty="0"/>
              <a:t>a</a:t>
            </a:r>
            <a:r>
              <a:rPr lang="pt-BR" sz="2000" b="1" spc="-5" dirty="0"/>
              <a:t>d</a:t>
            </a:r>
            <a:r>
              <a:rPr lang="pt-BR" sz="2000" b="1" dirty="0"/>
              <a:t>e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15" dirty="0"/>
              <a:t>p</a:t>
            </a:r>
            <a:r>
              <a:rPr lang="pt-BR" sz="2000" b="1" dirty="0"/>
              <a:t>ara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5" dirty="0"/>
              <a:t>d</a:t>
            </a:r>
            <a:r>
              <a:rPr lang="pt-BR" sz="2000" b="1" spc="-15" dirty="0"/>
              <a:t>e</a:t>
            </a:r>
            <a:r>
              <a:rPr lang="pt-BR" sz="2000" b="1" spc="-5" dirty="0"/>
              <a:t>se</a:t>
            </a:r>
            <a:r>
              <a:rPr lang="pt-BR" sz="2000" b="1" spc="-15" dirty="0"/>
              <a:t>n</a:t>
            </a:r>
            <a:r>
              <a:rPr lang="pt-BR" sz="2000" b="1" dirty="0"/>
              <a:t>v</a:t>
            </a:r>
            <a:r>
              <a:rPr lang="pt-BR" sz="2000" b="1" spc="10" dirty="0"/>
              <a:t>o</a:t>
            </a:r>
            <a:r>
              <a:rPr lang="pt-BR" sz="2000" b="1" spc="-20" dirty="0"/>
              <a:t>l</a:t>
            </a:r>
            <a:r>
              <a:rPr lang="pt-BR" sz="2000" b="1" dirty="0"/>
              <a:t>v</a:t>
            </a:r>
            <a:r>
              <a:rPr lang="pt-BR" sz="2000" b="1" spc="-10" dirty="0"/>
              <a:t>e</a:t>
            </a:r>
            <a:r>
              <a:rPr lang="pt-BR" sz="2000" b="1" dirty="0"/>
              <a:t>rem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15" dirty="0"/>
              <a:t>h</a:t>
            </a:r>
            <a:r>
              <a:rPr lang="pt-BR" sz="2000" b="1" dirty="0"/>
              <a:t>a</a:t>
            </a:r>
            <a:r>
              <a:rPr lang="pt-BR" sz="2000" b="1" spc="5" dirty="0"/>
              <a:t>b</a:t>
            </a:r>
            <a:r>
              <a:rPr lang="pt-BR" sz="2000" b="1" dirty="0"/>
              <a:t>i</a:t>
            </a:r>
            <a:r>
              <a:rPr lang="pt-BR" sz="2000" b="1" spc="-10" dirty="0"/>
              <a:t>l</a:t>
            </a:r>
            <a:r>
              <a:rPr lang="pt-BR" sz="2000" b="1" dirty="0"/>
              <a:t>i</a:t>
            </a:r>
            <a:r>
              <a:rPr lang="pt-BR" sz="2000" b="1" spc="-20" dirty="0"/>
              <a:t>d</a:t>
            </a:r>
            <a:r>
              <a:rPr lang="pt-BR" sz="2000" b="1" dirty="0"/>
              <a:t>a</a:t>
            </a:r>
            <a:r>
              <a:rPr lang="pt-BR" sz="2000" b="1" spc="5" dirty="0"/>
              <a:t>d</a:t>
            </a:r>
            <a:r>
              <a:rPr lang="pt-BR" sz="2000" b="1" dirty="0"/>
              <a:t>es</a:t>
            </a:r>
            <a:r>
              <a:rPr lang="pt-BR" sz="2000" b="1" dirty="0">
                <a:latin typeface="Times New Roman"/>
                <a:cs typeface="Times New Roman"/>
              </a:rPr>
              <a:t>	</a:t>
            </a:r>
            <a:r>
              <a:rPr lang="pt-BR" sz="2000" b="1" spc="-35" dirty="0"/>
              <a:t>no</a:t>
            </a:r>
            <a:r>
              <a:rPr lang="pt-BR" sz="2000" b="1" spc="-35" dirty="0">
                <a:latin typeface="Times New Roman"/>
                <a:cs typeface="Times New Roman"/>
              </a:rPr>
              <a:t> </a:t>
            </a:r>
            <a:r>
              <a:rPr lang="pt-BR" sz="2000" b="1" spc="-15" dirty="0"/>
              <a:t>c</a:t>
            </a:r>
            <a:r>
              <a:rPr lang="pt-BR" sz="2000" b="1" dirty="0"/>
              <a:t>o</a:t>
            </a:r>
            <a:r>
              <a:rPr lang="pt-BR" sz="2000" b="1" spc="-20" dirty="0"/>
              <a:t>n</a:t>
            </a:r>
            <a:r>
              <a:rPr lang="pt-BR" sz="2000" b="1" spc="-10" dirty="0"/>
              <a:t>t</a:t>
            </a:r>
            <a:r>
              <a:rPr lang="pt-BR" sz="2000" b="1" spc="-15" dirty="0"/>
              <a:t>e</a:t>
            </a:r>
            <a:r>
              <a:rPr lang="pt-BR" sz="2000" b="1" spc="-20" dirty="0"/>
              <a:t>x</a:t>
            </a:r>
            <a:r>
              <a:rPr lang="pt-BR" sz="2000" b="1" spc="-10" dirty="0"/>
              <a:t>t</a:t>
            </a:r>
            <a:r>
              <a:rPr lang="pt-BR" sz="2000" b="1" dirty="0"/>
              <a:t>o</a:t>
            </a:r>
            <a:r>
              <a:rPr lang="pt-BR" sz="2000" b="1" spc="-100" dirty="0">
                <a:latin typeface="Times New Roman"/>
                <a:cs typeface="Times New Roman"/>
              </a:rPr>
              <a:t> </a:t>
            </a:r>
            <a:r>
              <a:rPr lang="pt-BR" sz="2000" b="1" spc="-15" dirty="0"/>
              <a:t>d</a:t>
            </a:r>
            <a:r>
              <a:rPr lang="pt-BR" sz="2000" b="1" dirty="0"/>
              <a:t>a</a:t>
            </a:r>
            <a:r>
              <a:rPr lang="pt-BR" sz="2000" b="1" spc="-90" dirty="0">
                <a:latin typeface="Times New Roman"/>
                <a:cs typeface="Times New Roman"/>
              </a:rPr>
              <a:t> </a:t>
            </a:r>
            <a:r>
              <a:rPr lang="pt-BR" sz="2000" b="1" spc="-20" dirty="0"/>
              <a:t>Li</a:t>
            </a:r>
            <a:r>
              <a:rPr lang="pt-BR" sz="2000" b="1" spc="-15" dirty="0"/>
              <a:t>br</a:t>
            </a:r>
            <a:r>
              <a:rPr lang="pt-BR" sz="2000" b="1" dirty="0"/>
              <a:t>as</a:t>
            </a:r>
            <a:r>
              <a:rPr lang="pt-BR" sz="2000" b="1" spc="-95" dirty="0">
                <a:latin typeface="Times New Roman"/>
                <a:cs typeface="Times New Roman"/>
              </a:rPr>
              <a:t> </a:t>
            </a:r>
            <a:r>
              <a:rPr lang="pt-BR" sz="2000" b="1" spc="-10" dirty="0"/>
              <a:t>(</a:t>
            </a:r>
            <a:r>
              <a:rPr lang="pt-BR" sz="2000" b="1" dirty="0"/>
              <a:t>a</a:t>
            </a:r>
            <a:r>
              <a:rPr lang="pt-BR" sz="2000" b="1" spc="-25" dirty="0"/>
              <a:t>l</a:t>
            </a:r>
            <a:r>
              <a:rPr lang="pt-BR" sz="2000" b="1" spc="-20" dirty="0"/>
              <a:t>f</a:t>
            </a:r>
            <a:r>
              <a:rPr lang="pt-BR" sz="2000" b="1" dirty="0"/>
              <a:t>a</a:t>
            </a:r>
            <a:r>
              <a:rPr lang="pt-BR" sz="2000" b="1" spc="-20" dirty="0"/>
              <a:t>b</a:t>
            </a:r>
            <a:r>
              <a:rPr lang="pt-BR" sz="2000" b="1" spc="-15" dirty="0"/>
              <a:t>e</a:t>
            </a:r>
            <a:r>
              <a:rPr lang="pt-BR" sz="2000" b="1" spc="-10" dirty="0"/>
              <a:t>t</a:t>
            </a:r>
            <a:r>
              <a:rPr lang="pt-BR" sz="2000" b="1" dirty="0"/>
              <a:t>o</a:t>
            </a:r>
            <a:r>
              <a:rPr lang="pt-BR" sz="2000" b="1" spc="-95" dirty="0">
                <a:latin typeface="Times New Roman"/>
                <a:cs typeface="Times New Roman"/>
              </a:rPr>
              <a:t> </a:t>
            </a:r>
            <a:r>
              <a:rPr lang="pt-BR" sz="2000" b="1" spc="-15" dirty="0"/>
              <a:t>m</a:t>
            </a:r>
            <a:r>
              <a:rPr lang="pt-BR" sz="2000" b="1" dirty="0"/>
              <a:t>a</a:t>
            </a:r>
            <a:r>
              <a:rPr lang="pt-BR" sz="2000" b="1" spc="-20" dirty="0"/>
              <a:t>n</a:t>
            </a:r>
            <a:r>
              <a:rPr lang="pt-BR" sz="2000" b="1" spc="-15" dirty="0"/>
              <a:t>u</a:t>
            </a:r>
            <a:r>
              <a:rPr lang="pt-BR" sz="2000" b="1" dirty="0"/>
              <a:t>a</a:t>
            </a:r>
            <a:r>
              <a:rPr lang="pt-BR" sz="2000" b="1" spc="-25" dirty="0"/>
              <a:t>l</a:t>
            </a:r>
            <a:r>
              <a:rPr lang="pt-BR" sz="2000" b="1" dirty="0"/>
              <a:t>,</a:t>
            </a:r>
            <a:r>
              <a:rPr lang="pt-BR" sz="2000" b="1" spc="-65" dirty="0">
                <a:latin typeface="Times New Roman"/>
                <a:cs typeface="Times New Roman"/>
              </a:rPr>
              <a:t> </a:t>
            </a:r>
            <a:r>
              <a:rPr lang="pt-BR" sz="2000" b="1" spc="-25" dirty="0"/>
              <a:t>d</a:t>
            </a:r>
            <a:r>
              <a:rPr lang="pt-BR" sz="2000" b="1" dirty="0"/>
              <a:t>a</a:t>
            </a:r>
            <a:r>
              <a:rPr lang="pt-BR" sz="2000" b="1" spc="-15" dirty="0"/>
              <a:t>t</a:t>
            </a:r>
            <a:r>
              <a:rPr lang="pt-BR" sz="2000" b="1" spc="-20" dirty="0"/>
              <a:t>ilo</a:t>
            </a:r>
            <a:r>
              <a:rPr lang="pt-BR" sz="2000" b="1" dirty="0"/>
              <a:t>g</a:t>
            </a:r>
            <a:r>
              <a:rPr lang="pt-BR" sz="2000" b="1" spc="-25" dirty="0"/>
              <a:t>i</a:t>
            </a:r>
            <a:r>
              <a:rPr lang="pt-BR" sz="2000" b="1" dirty="0"/>
              <a:t>a</a:t>
            </a:r>
            <a:r>
              <a:rPr lang="pt-BR" sz="2000" b="1" spc="-60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e</a:t>
            </a:r>
            <a:r>
              <a:rPr lang="pt-BR" sz="2000" b="1" spc="-85" dirty="0">
                <a:latin typeface="Times New Roman"/>
                <a:cs typeface="Times New Roman"/>
              </a:rPr>
              <a:t> </a:t>
            </a:r>
            <a:r>
              <a:rPr lang="pt-BR" sz="2000" b="1" spc="-25" dirty="0"/>
              <a:t>P</a:t>
            </a:r>
            <a:r>
              <a:rPr lang="pt-BR" sz="2000" b="1" dirty="0"/>
              <a:t>a</a:t>
            </a:r>
            <a:r>
              <a:rPr lang="pt-BR" sz="2000" b="1" spc="-20" dirty="0"/>
              <a:t>r</a:t>
            </a:r>
            <a:r>
              <a:rPr lang="pt-BR" sz="2000" b="1" dirty="0"/>
              <a:t>â</a:t>
            </a:r>
            <a:r>
              <a:rPr lang="pt-BR" sz="2000" b="1" spc="-20" dirty="0"/>
              <a:t>m</a:t>
            </a:r>
            <a:r>
              <a:rPr lang="pt-BR" sz="2000" b="1" spc="-15" dirty="0"/>
              <a:t>e</a:t>
            </a:r>
            <a:r>
              <a:rPr lang="pt-BR" sz="2000" b="1" spc="-20" dirty="0"/>
              <a:t>t</a:t>
            </a:r>
            <a:r>
              <a:rPr lang="pt-BR" sz="2000" b="1" spc="-15" dirty="0"/>
              <a:t>r</a:t>
            </a:r>
            <a:r>
              <a:rPr lang="pt-BR" sz="2000" b="1" dirty="0"/>
              <a:t>os</a:t>
            </a:r>
            <a:r>
              <a:rPr lang="pt-BR" sz="2000" b="1" spc="-110" dirty="0">
                <a:latin typeface="Times New Roman"/>
                <a:cs typeface="Times New Roman"/>
              </a:rPr>
              <a:t> </a:t>
            </a:r>
            <a:r>
              <a:rPr lang="pt-BR" sz="2000" b="1" spc="-15" dirty="0"/>
              <a:t>d</a:t>
            </a:r>
            <a:r>
              <a:rPr lang="pt-BR" sz="2000" b="1" dirty="0"/>
              <a:t>a</a:t>
            </a:r>
            <a:r>
              <a:rPr lang="pt-BR" sz="2000" b="1" spc="-75" dirty="0">
                <a:latin typeface="Times New Roman"/>
                <a:cs typeface="Times New Roman"/>
              </a:rPr>
              <a:t> </a:t>
            </a:r>
            <a:r>
              <a:rPr lang="pt-BR" sz="2000" b="1" spc="-20" dirty="0"/>
              <a:t>Li</a:t>
            </a:r>
            <a:r>
              <a:rPr lang="pt-BR" sz="2000" b="1" spc="-15" dirty="0"/>
              <a:t>br</a:t>
            </a:r>
            <a:r>
              <a:rPr lang="pt-BR" sz="2000" b="1" dirty="0"/>
              <a:t>a</a:t>
            </a:r>
            <a:r>
              <a:rPr lang="pt-BR" sz="2000" b="1" spc="-20" dirty="0"/>
              <a:t>s)</a:t>
            </a:r>
            <a:r>
              <a:rPr lang="pt-BR" sz="2000" b="1" dirty="0"/>
              <a:t>;</a:t>
            </a:r>
          </a:p>
          <a:p>
            <a:pPr marL="379730" marR="88900" indent="-286385">
              <a:lnSpc>
                <a:spcPct val="107100"/>
              </a:lnSpc>
              <a:spcBef>
                <a:spcPts val="775"/>
              </a:spcBef>
              <a:buFont typeface="Arial"/>
              <a:buChar char="•"/>
              <a:tabLst>
                <a:tab pos="380365" algn="l"/>
                <a:tab pos="1469390" algn="l"/>
                <a:tab pos="1953895" algn="l"/>
                <a:tab pos="3510279" algn="l"/>
                <a:tab pos="3910965" algn="l"/>
                <a:tab pos="4634865" algn="l"/>
                <a:tab pos="6232525" algn="l"/>
                <a:tab pos="6872605" algn="l"/>
                <a:tab pos="8611870" algn="l"/>
                <a:tab pos="9985375" algn="l"/>
              </a:tabLst>
            </a:pPr>
            <a:endParaRPr lang="pt-BR" sz="2000" b="1" dirty="0"/>
          </a:p>
          <a:p>
            <a:pPr marL="379730" marR="30480" indent="-286385">
              <a:lnSpc>
                <a:spcPct val="107000"/>
              </a:lnSpc>
              <a:spcBef>
                <a:spcPts val="805"/>
              </a:spcBef>
              <a:buFont typeface="Arial"/>
              <a:buChar char="•"/>
              <a:tabLst>
                <a:tab pos="380365" algn="l"/>
              </a:tabLst>
            </a:pPr>
            <a:r>
              <a:rPr lang="pt-BR" sz="2000" b="1" spc="-5" dirty="0"/>
              <a:t>Cap</a:t>
            </a:r>
            <a:r>
              <a:rPr lang="pt-BR" sz="2000" b="1" dirty="0"/>
              <a:t>ac</a:t>
            </a:r>
            <a:r>
              <a:rPr lang="pt-BR" sz="2000" b="1" spc="-10" dirty="0"/>
              <a:t>it</a:t>
            </a:r>
            <a:r>
              <a:rPr lang="pt-BR" sz="2000" b="1" dirty="0"/>
              <a:t>ar</a:t>
            </a:r>
            <a:r>
              <a:rPr lang="pt-BR" sz="2000" b="1" spc="-65" dirty="0">
                <a:latin typeface="Times New Roman"/>
                <a:cs typeface="Times New Roman"/>
              </a:rPr>
              <a:t> </a:t>
            </a:r>
            <a:r>
              <a:rPr lang="pt-BR" sz="2000" b="1" spc="5" dirty="0"/>
              <a:t>o</a:t>
            </a:r>
            <a:r>
              <a:rPr lang="pt-BR" sz="2000" b="1" dirty="0"/>
              <a:t>s</a:t>
            </a:r>
            <a:r>
              <a:rPr lang="pt-BR" sz="2000" b="1" spc="-70" dirty="0">
                <a:latin typeface="Times New Roman"/>
                <a:cs typeface="Times New Roman"/>
              </a:rPr>
              <a:t> </a:t>
            </a:r>
            <a:r>
              <a:rPr lang="pt-BR" sz="2000" b="1" spc="-5" dirty="0"/>
              <a:t>p</a:t>
            </a:r>
            <a:r>
              <a:rPr lang="pt-BR" sz="2000" b="1" spc="5" dirty="0"/>
              <a:t>a</a:t>
            </a:r>
            <a:r>
              <a:rPr lang="pt-BR" sz="2000" b="1" dirty="0"/>
              <a:t>rtic</a:t>
            </a:r>
            <a:r>
              <a:rPr lang="pt-BR" sz="2000" b="1" spc="-10" dirty="0"/>
              <a:t>i</a:t>
            </a:r>
            <a:r>
              <a:rPr lang="pt-BR" sz="2000" b="1" spc="-15" dirty="0"/>
              <a:t>p</a:t>
            </a:r>
            <a:r>
              <a:rPr lang="pt-BR" sz="2000" b="1" dirty="0"/>
              <a:t>antes</a:t>
            </a:r>
            <a:r>
              <a:rPr lang="pt-BR" sz="2000" b="1" spc="-55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do</a:t>
            </a:r>
            <a:r>
              <a:rPr lang="pt-BR" sz="2000" b="1" spc="-40" dirty="0">
                <a:latin typeface="Times New Roman"/>
                <a:cs typeface="Times New Roman"/>
              </a:rPr>
              <a:t> </a:t>
            </a:r>
            <a:r>
              <a:rPr lang="pt-BR" sz="2000" b="1" spc="-15" dirty="0"/>
              <a:t>c</a:t>
            </a:r>
            <a:r>
              <a:rPr lang="pt-BR" sz="2000" b="1" spc="-5" dirty="0"/>
              <a:t>ur</a:t>
            </a:r>
            <a:r>
              <a:rPr lang="pt-BR" sz="2000" b="1" spc="-15" dirty="0"/>
              <a:t>s</a:t>
            </a:r>
            <a:r>
              <a:rPr lang="pt-BR" sz="2000" b="1" dirty="0"/>
              <a:t>o</a:t>
            </a:r>
            <a:r>
              <a:rPr lang="pt-BR" sz="2000" b="1" spc="-50" dirty="0">
                <a:latin typeface="Times New Roman"/>
                <a:cs typeface="Times New Roman"/>
              </a:rPr>
              <a:t> </a:t>
            </a:r>
            <a:r>
              <a:rPr lang="pt-BR" sz="2000" b="1" spc="-5" dirty="0"/>
              <a:t>p</a:t>
            </a:r>
            <a:r>
              <a:rPr lang="pt-BR" sz="2000" b="1" spc="5" dirty="0"/>
              <a:t>a</a:t>
            </a:r>
            <a:r>
              <a:rPr lang="pt-BR" sz="2000" b="1" spc="-15" dirty="0"/>
              <a:t>r</a:t>
            </a:r>
            <a:r>
              <a:rPr lang="pt-BR" sz="2000" b="1" dirty="0"/>
              <a:t>a</a:t>
            </a:r>
            <a:r>
              <a:rPr lang="pt-BR" sz="2000" b="1" spc="-60" dirty="0">
                <a:latin typeface="Times New Roman"/>
                <a:cs typeface="Times New Roman"/>
              </a:rPr>
              <a:t> </a:t>
            </a:r>
            <a:r>
              <a:rPr lang="pt-BR" sz="2000" b="1" spc="-5" dirty="0"/>
              <a:t>desenvolve</a:t>
            </a:r>
            <a:r>
              <a:rPr lang="pt-BR" sz="2000" b="1" spc="-15" dirty="0"/>
              <a:t>re</a:t>
            </a:r>
            <a:r>
              <a:rPr lang="pt-BR" sz="2000" b="1" dirty="0"/>
              <a:t>m</a:t>
            </a:r>
            <a:r>
              <a:rPr lang="pt-BR" sz="2000" b="1" spc="-60" dirty="0">
                <a:latin typeface="Times New Roman"/>
                <a:cs typeface="Times New Roman"/>
              </a:rPr>
              <a:t> </a:t>
            </a:r>
            <a:r>
              <a:rPr lang="pt-BR" sz="2000" b="1" spc="-5" dirty="0"/>
              <a:t>diál</a:t>
            </a:r>
            <a:r>
              <a:rPr lang="pt-BR" sz="2000" b="1" spc="-10" dirty="0"/>
              <a:t>o</a:t>
            </a:r>
            <a:r>
              <a:rPr lang="pt-BR" sz="2000" b="1" dirty="0"/>
              <a:t>gos</a:t>
            </a:r>
            <a:r>
              <a:rPr lang="pt-BR" sz="2000" b="1" spc="-45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e</a:t>
            </a:r>
            <a:r>
              <a:rPr lang="pt-BR" sz="2000" b="1" spc="-10" dirty="0"/>
              <a:t>l</a:t>
            </a:r>
            <a:r>
              <a:rPr lang="pt-BR" sz="2000" b="1" spc="-15" dirty="0"/>
              <a:t>e</a:t>
            </a:r>
            <a:r>
              <a:rPr lang="pt-BR" sz="2000" b="1" dirty="0"/>
              <a:t>men</a:t>
            </a:r>
            <a:r>
              <a:rPr lang="pt-BR" sz="2000" b="1" spc="-10" dirty="0"/>
              <a:t>t</a:t>
            </a:r>
            <a:r>
              <a:rPr lang="pt-BR" sz="2000" b="1" dirty="0"/>
              <a:t>ares</a:t>
            </a:r>
            <a:r>
              <a:rPr lang="pt-BR" sz="2000" b="1" spc="-45" dirty="0">
                <a:latin typeface="Times New Roman"/>
                <a:cs typeface="Times New Roman"/>
              </a:rPr>
              <a:t> </a:t>
            </a:r>
            <a:r>
              <a:rPr lang="pt-BR" sz="2000" b="1" spc="-15" dirty="0"/>
              <a:t>c</a:t>
            </a:r>
            <a:r>
              <a:rPr lang="pt-BR" sz="2000" b="1" dirty="0"/>
              <a:t>om</a:t>
            </a:r>
            <a:r>
              <a:rPr lang="pt-BR" sz="2000" b="1" spc="-75" dirty="0">
                <a:latin typeface="Times New Roman"/>
                <a:cs typeface="Times New Roman"/>
              </a:rPr>
              <a:t> </a:t>
            </a:r>
            <a:r>
              <a:rPr lang="pt-BR" sz="2000" b="1" spc="5" dirty="0"/>
              <a:t>o</a:t>
            </a:r>
            <a:r>
              <a:rPr lang="pt-BR" sz="2000" b="1" dirty="0"/>
              <a:t>s</a:t>
            </a:r>
            <a:r>
              <a:rPr lang="pt-BR" sz="2000" b="1" spc="-45" dirty="0">
                <a:latin typeface="Times New Roman"/>
                <a:cs typeface="Times New Roman"/>
              </a:rPr>
              <a:t> </a:t>
            </a:r>
            <a:r>
              <a:rPr lang="pt-BR" sz="2000" b="1" spc="-5" dirty="0"/>
              <a:t>su</a:t>
            </a:r>
            <a:r>
              <a:rPr lang="pt-BR" sz="2000" b="1" spc="-15" dirty="0"/>
              <a:t>r</a:t>
            </a:r>
            <a:r>
              <a:rPr lang="pt-BR" sz="2000" b="1" spc="-5" dirty="0"/>
              <a:t>dos</a:t>
            </a:r>
            <a:r>
              <a:rPr lang="pt-BR" sz="2000" b="1" spc="-5" dirty="0">
                <a:latin typeface="Times New Roman"/>
                <a:cs typeface="Times New Roman"/>
              </a:rPr>
              <a:t> </a:t>
            </a:r>
            <a:r>
              <a:rPr lang="pt-BR" sz="2000" b="1" spc="-5" dirty="0"/>
              <a:t>d</a:t>
            </a:r>
            <a:r>
              <a:rPr lang="pt-BR" sz="2000" b="1" dirty="0"/>
              <a:t>a</a:t>
            </a:r>
            <a:r>
              <a:rPr lang="pt-BR" sz="2000" b="1" spc="5" dirty="0">
                <a:latin typeface="Times New Roman"/>
                <a:cs typeface="Times New Roman"/>
              </a:rPr>
              <a:t> </a:t>
            </a:r>
            <a:r>
              <a:rPr lang="pt-BR" sz="2000" b="1" spc="-10" dirty="0"/>
              <a:t>c</a:t>
            </a:r>
            <a:r>
              <a:rPr lang="pt-BR" sz="2000" b="1" dirty="0"/>
              <a:t>omun</a:t>
            </a:r>
            <a:r>
              <a:rPr lang="pt-BR" sz="2000" b="1" spc="-10" dirty="0"/>
              <a:t>i</a:t>
            </a:r>
            <a:r>
              <a:rPr lang="pt-BR" sz="2000" b="1" spc="-5" dirty="0"/>
              <a:t>da</a:t>
            </a:r>
            <a:r>
              <a:rPr lang="pt-BR" sz="2000" b="1" spc="-15" dirty="0"/>
              <a:t>d</a:t>
            </a:r>
            <a:r>
              <a:rPr lang="pt-BR" sz="2000" b="1" dirty="0"/>
              <a:t>e</a:t>
            </a:r>
            <a:r>
              <a:rPr lang="pt-BR" sz="2000" b="1" dirty="0">
                <a:latin typeface="Times New Roman"/>
                <a:cs typeface="Times New Roman"/>
              </a:rPr>
              <a:t> </a:t>
            </a:r>
            <a:r>
              <a:rPr lang="pt-BR" sz="2000" b="1" dirty="0"/>
              <a:t>local.</a:t>
            </a:r>
          </a:p>
        </p:txBody>
      </p:sp>
    </p:spTree>
    <p:extLst>
      <p:ext uri="{BB962C8B-B14F-4D97-AF65-F5344CB8AC3E}">
        <p14:creationId xmlns:p14="http://schemas.microsoft.com/office/powerpoint/2010/main" val="264728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70A618D-37EA-105F-4453-791C307BF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6" t="72213" r="26482" b="5349"/>
          <a:stretch>
            <a:fillRect/>
          </a:stretch>
        </p:blipFill>
        <p:spPr bwMode="auto">
          <a:xfrm>
            <a:off x="3583936" y="1539375"/>
            <a:ext cx="4808896" cy="30641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14B88DA-1E21-5EF5-410D-0C795B82A6B8}"/>
              </a:ext>
            </a:extLst>
          </p:cNvPr>
          <p:cNvSpPr txBox="1"/>
          <p:nvPr/>
        </p:nvSpPr>
        <p:spPr>
          <a:xfrm>
            <a:off x="914400" y="2413337"/>
            <a:ext cx="23189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Olá tudo bem? </a:t>
            </a:r>
          </a:p>
          <a:p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saúde está boa? </a:t>
            </a:r>
            <a:endParaRPr lang="pt-BR" sz="20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F24A867-607A-7D54-1557-FB0CB49EB53B}"/>
              </a:ext>
            </a:extLst>
          </p:cNvPr>
          <p:cNvSpPr txBox="1"/>
          <p:nvPr/>
        </p:nvSpPr>
        <p:spPr>
          <a:xfrm>
            <a:off x="3744104" y="312569"/>
            <a:ext cx="4243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Saudações/Cumprimentos</a:t>
            </a:r>
          </a:p>
        </p:txBody>
      </p:sp>
    </p:spTree>
    <p:extLst>
      <p:ext uri="{BB962C8B-B14F-4D97-AF65-F5344CB8AC3E}">
        <p14:creationId xmlns:p14="http://schemas.microsoft.com/office/powerpoint/2010/main" val="143805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MiniCurso Básico de Libras - ppt video online carregar">
            <a:extLst>
              <a:ext uri="{FF2B5EF4-FFF2-40B4-BE49-F238E27FC236}">
                <a16:creationId xmlns:a16="http://schemas.microsoft.com/office/drawing/2014/main" id="{158B6B09-7C85-417A-899A-BFF120A8A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r="41772" b="52577"/>
          <a:stretch/>
        </p:blipFill>
        <p:spPr bwMode="auto">
          <a:xfrm>
            <a:off x="123432" y="816802"/>
            <a:ext cx="4893199" cy="28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Saudações em Libras | PDF | Aprendizado | Formação complementar">
            <a:extLst>
              <a:ext uri="{FF2B5EF4-FFF2-40B4-BE49-F238E27FC236}">
                <a16:creationId xmlns:a16="http://schemas.microsoft.com/office/drawing/2014/main" id="{FB080700-66DF-694D-5778-E1A6B83CD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8" t="58419" r="3020" b="1"/>
          <a:stretch/>
        </p:blipFill>
        <p:spPr bwMode="auto">
          <a:xfrm>
            <a:off x="5659833" y="1022011"/>
            <a:ext cx="2300139" cy="216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D51B699-5F89-CDB1-731D-01557B5262C6}"/>
              </a:ext>
            </a:extLst>
          </p:cNvPr>
          <p:cNvSpPr txBox="1"/>
          <p:nvPr/>
        </p:nvSpPr>
        <p:spPr>
          <a:xfrm>
            <a:off x="3845665" y="4457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Saudações/Cumprimentos</a:t>
            </a:r>
          </a:p>
        </p:txBody>
      </p:sp>
      <p:pic>
        <p:nvPicPr>
          <p:cNvPr id="6" name="Picture 4" descr="20 curiosidades da Libras para iniciantes – Clube de Libras UFC">
            <a:extLst>
              <a:ext uri="{FF2B5EF4-FFF2-40B4-BE49-F238E27FC236}">
                <a16:creationId xmlns:a16="http://schemas.microsoft.com/office/drawing/2014/main" id="{FF40B1A2-545E-E1D6-053B-96E2EC47B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4"/>
          <a:stretch>
            <a:fillRect/>
          </a:stretch>
        </p:blipFill>
        <p:spPr bwMode="auto">
          <a:xfrm>
            <a:off x="5878573" y="3753253"/>
            <a:ext cx="2081399" cy="258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2535DA8-CC30-FC3F-307A-51DD16E9B253}"/>
              </a:ext>
            </a:extLst>
          </p:cNvPr>
          <p:cNvSpPr txBox="1"/>
          <p:nvPr/>
        </p:nvSpPr>
        <p:spPr>
          <a:xfrm>
            <a:off x="660978" y="4162307"/>
            <a:ext cx="3958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Qual é seu nome em Libras?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D9CB6A-16D9-75A1-10F1-2E5489A101C7}"/>
              </a:ext>
            </a:extLst>
          </p:cNvPr>
          <p:cNvSpPr txBox="1"/>
          <p:nvPr/>
        </p:nvSpPr>
        <p:spPr>
          <a:xfrm>
            <a:off x="660978" y="4827572"/>
            <a:ext cx="34742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000" dirty="0" err="1">
                <a:latin typeface="LIBRAS2002" panose="00000400000000000000" pitchFamily="2" charset="0"/>
              </a:rPr>
              <a:t>arlete</a:t>
            </a:r>
            <a:endParaRPr lang="pt-BR" sz="6000" dirty="0">
              <a:latin typeface="LIBRAS2002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345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UMPRIMENTOS EM LIBRAS">
            <a:extLst>
              <a:ext uri="{FF2B5EF4-FFF2-40B4-BE49-F238E27FC236}">
                <a16:creationId xmlns:a16="http://schemas.microsoft.com/office/drawing/2014/main" id="{1D1F2977-3FB7-29B1-1D57-E76B78672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" t="26608" r="53185" b="35432"/>
          <a:stretch>
            <a:fillRect/>
          </a:stretch>
        </p:blipFill>
        <p:spPr bwMode="auto">
          <a:xfrm>
            <a:off x="686483" y="1100417"/>
            <a:ext cx="2884602" cy="186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UMPRIMENTOS EM LIBRAS">
            <a:extLst>
              <a:ext uri="{FF2B5EF4-FFF2-40B4-BE49-F238E27FC236}">
                <a16:creationId xmlns:a16="http://schemas.microsoft.com/office/drawing/2014/main" id="{E5D883DE-5C21-9CD9-646C-D1848D300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6" t="22503" r="5268" b="35074"/>
          <a:stretch>
            <a:fillRect/>
          </a:stretch>
        </p:blipFill>
        <p:spPr bwMode="auto">
          <a:xfrm>
            <a:off x="5895097" y="868617"/>
            <a:ext cx="2884602" cy="21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UMPRIMENTOS EM LIBRAS">
            <a:extLst>
              <a:ext uri="{FF2B5EF4-FFF2-40B4-BE49-F238E27FC236}">
                <a16:creationId xmlns:a16="http://schemas.microsoft.com/office/drawing/2014/main" id="{C3B4EF32-3052-46B3-A2CA-3C317ED50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9" t="71766" r="5210" b="9025"/>
          <a:stretch/>
        </p:blipFill>
        <p:spPr bwMode="auto">
          <a:xfrm>
            <a:off x="6671673" y="2897718"/>
            <a:ext cx="766075" cy="25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RENDA LÍNGUA DE SINAIS :: Profº Rodrigo Pimenta de Libras">
            <a:extLst>
              <a:ext uri="{FF2B5EF4-FFF2-40B4-BE49-F238E27FC236}">
                <a16:creationId xmlns:a16="http://schemas.microsoft.com/office/drawing/2014/main" id="{05420663-0B90-20BB-9859-553827A40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968" y="3789860"/>
            <a:ext cx="3704242" cy="219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4162E90-F746-9413-85DA-8BC3597DDFF8}"/>
              </a:ext>
            </a:extLst>
          </p:cNvPr>
          <p:cNvSpPr txBox="1"/>
          <p:nvPr/>
        </p:nvSpPr>
        <p:spPr>
          <a:xfrm>
            <a:off x="4119716" y="224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Saudações/Cumprimentos</a:t>
            </a:r>
          </a:p>
        </p:txBody>
      </p:sp>
      <p:pic>
        <p:nvPicPr>
          <p:cNvPr id="8" name="Picture 2" descr="CUMPRIMENTOS EM LIBRAS">
            <a:extLst>
              <a:ext uri="{FF2B5EF4-FFF2-40B4-BE49-F238E27FC236}">
                <a16:creationId xmlns:a16="http://schemas.microsoft.com/office/drawing/2014/main" id="{15CE09FB-F7CC-1858-2572-1128F0034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" t="70976" r="54283" b="11982"/>
          <a:stretch/>
        </p:blipFill>
        <p:spPr bwMode="auto">
          <a:xfrm>
            <a:off x="1616230" y="2969826"/>
            <a:ext cx="834739" cy="25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47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E3546A1A-8B2A-93CB-0053-B2DD7FF21397}"/>
              </a:ext>
            </a:extLst>
          </p:cNvPr>
          <p:cNvSpPr txBox="1"/>
          <p:nvPr/>
        </p:nvSpPr>
        <p:spPr>
          <a:xfrm>
            <a:off x="4272699" y="230113"/>
            <a:ext cx="33247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Saudações/Cumprimentos</a:t>
            </a:r>
          </a:p>
        </p:txBody>
      </p:sp>
      <p:pic>
        <p:nvPicPr>
          <p:cNvPr id="6" name="Picture 2" descr="Trabalhando com Surdos: Libras: Advérbio de Tempo">
            <a:extLst>
              <a:ext uri="{FF2B5EF4-FFF2-40B4-BE49-F238E27FC236}">
                <a16:creationId xmlns:a16="http://schemas.microsoft.com/office/drawing/2014/main" id="{621D345B-B149-7D26-CDE7-BB74EB364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t="9351" r="7483" b="8844"/>
          <a:stretch>
            <a:fillRect/>
          </a:stretch>
        </p:blipFill>
        <p:spPr bwMode="auto">
          <a:xfrm>
            <a:off x="4272699" y="2696369"/>
            <a:ext cx="3324742" cy="229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BE31B79-3E86-15A9-D09A-52668A8D1FAC}"/>
              </a:ext>
            </a:extLst>
          </p:cNvPr>
          <p:cNvSpPr txBox="1"/>
          <p:nvPr/>
        </p:nvSpPr>
        <p:spPr>
          <a:xfrm>
            <a:off x="2887856" y="942679"/>
            <a:ext cx="6094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atin typeface="LIBRAS2002" panose="00000400000000000000" pitchFamily="2" charset="0"/>
              </a:rPr>
              <a:t>Boa madrugada</a:t>
            </a:r>
          </a:p>
        </p:txBody>
      </p:sp>
    </p:spTree>
    <p:extLst>
      <p:ext uri="{BB962C8B-B14F-4D97-AF65-F5344CB8AC3E}">
        <p14:creationId xmlns:p14="http://schemas.microsoft.com/office/powerpoint/2010/main" val="294933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Libras Avante - Eu sou o Leo. Esse é o meu sinal em Libras Avante,  gostaram?! &lt;3 Sou ouvinte e amo Libras!!! | Facebook">
            <a:extLst>
              <a:ext uri="{FF2B5EF4-FFF2-40B4-BE49-F238E27FC236}">
                <a16:creationId xmlns:a16="http://schemas.microsoft.com/office/drawing/2014/main" id="{941F53E8-BB0D-3310-E443-E77069727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67" y="3208883"/>
            <a:ext cx="20288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in de Cris Andersen Figueiredo em adorei libras sinais | Lingua de sinais,  Língua de sinais brasileira, Libra">
            <a:extLst>
              <a:ext uri="{FF2B5EF4-FFF2-40B4-BE49-F238E27FC236}">
                <a16:creationId xmlns:a16="http://schemas.microsoft.com/office/drawing/2014/main" id="{FEEDFF1D-A5CC-D6C5-8C9A-ED6FFB226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" r="49415" b="14211"/>
          <a:stretch/>
        </p:blipFill>
        <p:spPr bwMode="auto">
          <a:xfrm>
            <a:off x="6481272" y="3447854"/>
            <a:ext cx="2302694" cy="219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584C22-AF65-8C44-17C8-E523471D78B2}"/>
              </a:ext>
            </a:extLst>
          </p:cNvPr>
          <p:cNvSpPr txBox="1"/>
          <p:nvPr/>
        </p:nvSpPr>
        <p:spPr>
          <a:xfrm>
            <a:off x="2624992" y="5456783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 sou surdo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5D389EE-A5A0-FB9A-153F-FCD5A9BB2B3B}"/>
              </a:ext>
            </a:extLst>
          </p:cNvPr>
          <p:cNvSpPr txBox="1"/>
          <p:nvPr/>
        </p:nvSpPr>
        <p:spPr>
          <a:xfrm>
            <a:off x="6739586" y="5706396"/>
            <a:ext cx="17860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Eu sou ouvinte</a:t>
            </a:r>
          </a:p>
        </p:txBody>
      </p:sp>
      <p:pic>
        <p:nvPicPr>
          <p:cNvPr id="4" name="Picture 6" descr="MiniCurso Básico de Libras - ppt video online carregar">
            <a:extLst>
              <a:ext uri="{FF2B5EF4-FFF2-40B4-BE49-F238E27FC236}">
                <a16:creationId xmlns:a16="http://schemas.microsoft.com/office/drawing/2014/main" id="{EE897121-A635-4D93-EB0F-0BA8F20979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9" t="39587" r="37671" b="8179"/>
          <a:stretch/>
        </p:blipFill>
        <p:spPr bwMode="auto">
          <a:xfrm>
            <a:off x="3036266" y="989257"/>
            <a:ext cx="4444886" cy="24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4B80EA1-6401-764C-3AB5-80408FA24DC9}"/>
              </a:ext>
            </a:extLst>
          </p:cNvPr>
          <p:cNvSpPr txBox="1"/>
          <p:nvPr/>
        </p:nvSpPr>
        <p:spPr>
          <a:xfrm>
            <a:off x="3386579" y="527292"/>
            <a:ext cx="34007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Saudações/Cumprimentos</a:t>
            </a:r>
          </a:p>
        </p:txBody>
      </p:sp>
    </p:spTree>
    <p:extLst>
      <p:ext uri="{BB962C8B-B14F-4D97-AF65-F5344CB8AC3E}">
        <p14:creationId xmlns:p14="http://schemas.microsoft.com/office/powerpoint/2010/main" val="932328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BB554AF-37FD-D81B-9B7A-BF258E1B65FE}"/>
              </a:ext>
            </a:extLst>
          </p:cNvPr>
          <p:cNvSpPr txBox="1"/>
          <p:nvPr/>
        </p:nvSpPr>
        <p:spPr>
          <a:xfrm>
            <a:off x="3122629" y="412654"/>
            <a:ext cx="6094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Saudações/Cumprimentos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CBEC039-A523-B3A9-F103-067FC8FE43DA}"/>
              </a:ext>
            </a:extLst>
          </p:cNvPr>
          <p:cNvSpPr txBox="1"/>
          <p:nvPr/>
        </p:nvSpPr>
        <p:spPr>
          <a:xfrm>
            <a:off x="3264032" y="1411956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+mj-lt"/>
                <a:cs typeface="Times New Roman" panose="02020603050405020304" pitchFamily="18" charset="0"/>
              </a:rPr>
              <a:t>Foi um </a:t>
            </a:r>
            <a:r>
              <a:rPr lang="pt-BR" sz="2000" b="1" dirty="0">
                <a:highlight>
                  <a:srgbClr val="FFFF00"/>
                </a:highlight>
                <a:latin typeface="+mj-lt"/>
                <a:cs typeface="Times New Roman" panose="02020603050405020304" pitchFamily="18" charset="0"/>
              </a:rPr>
              <a:t>prazer</a:t>
            </a:r>
            <a:r>
              <a:rPr lang="pt-BR" sz="2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pt-BR" sz="2000" b="1" dirty="0">
                <a:highlight>
                  <a:srgbClr val="FFFF00"/>
                </a:highlight>
                <a:latin typeface="+mj-lt"/>
                <a:cs typeface="Times New Roman" panose="02020603050405020304" pitchFamily="18" charset="0"/>
              </a:rPr>
              <a:t>conhecer você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D72852-B24A-56FF-E650-FD4E287E1625}"/>
              </a:ext>
            </a:extLst>
          </p:cNvPr>
          <p:cNvSpPr txBox="1"/>
          <p:nvPr/>
        </p:nvSpPr>
        <p:spPr>
          <a:xfrm>
            <a:off x="1135153" y="3661469"/>
            <a:ext cx="6094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+mj-lt"/>
              </a:rPr>
              <a:t>Eu vou sentir saudades de você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05C51D-A0E6-B2EF-B524-ED6E7BE99BF5}"/>
              </a:ext>
            </a:extLst>
          </p:cNvPr>
          <p:cNvSpPr txBox="1"/>
          <p:nvPr/>
        </p:nvSpPr>
        <p:spPr>
          <a:xfrm>
            <a:off x="1135153" y="2495290"/>
            <a:ext cx="8847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latin typeface="+mj-lt"/>
                <a:cs typeface="Times New Roman" panose="02020603050405020304" pitchFamily="18" charset="0"/>
              </a:rPr>
              <a:t>Você mora aqui em Ribeirão Preto? Não eu moro em Ituiutaba MG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053084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8721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463</TotalTime>
  <Words>281</Words>
  <Application>Microsoft Office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Arial</vt:lpstr>
      <vt:lpstr>LIBRAS2002</vt:lpstr>
      <vt:lpstr>Times New Roman</vt:lpstr>
      <vt:lpstr>Trebuchet MS</vt:lpstr>
      <vt:lpstr>Wingdings 3</vt:lpstr>
      <vt:lpstr>Facetado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Arlete Queila</dc:creator>
  <cp:lastModifiedBy>Arlete Queila</cp:lastModifiedBy>
  <cp:revision>10</cp:revision>
  <dcterms:created xsi:type="dcterms:W3CDTF">2025-05-30T19:51:05Z</dcterms:created>
  <dcterms:modified xsi:type="dcterms:W3CDTF">2025-06-11T00:29:29Z</dcterms:modified>
</cp:coreProperties>
</file>